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2" r:id="rId2"/>
    <p:sldId id="287" r:id="rId3"/>
    <p:sldId id="299" r:id="rId4"/>
    <p:sldId id="300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3300"/>
    <a:srgbClr val="000000"/>
    <a:srgbClr val="CC6600"/>
    <a:srgbClr val="CCECFF"/>
    <a:srgbClr val="FFFF99"/>
    <a:srgbClr val="663300"/>
    <a:srgbClr val="99CCFF"/>
    <a:srgbClr val="9C9CDF"/>
    <a:srgbClr val="CCFF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50" d="100"/>
          <a:sy n="50" d="100"/>
        </p:scale>
        <p:origin x="4278" y="942"/>
      </p:cViewPr>
      <p:guideLst>
        <p:guide orient="horz" pos="312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660380" indent="0" algn="ctr">
              <a:buNone/>
              <a:defRPr/>
            </a:lvl2pPr>
            <a:lvl3pPr marL="1320759" indent="0" algn="ctr">
              <a:buNone/>
              <a:defRPr/>
            </a:lvl3pPr>
            <a:lvl4pPr marL="1981139" indent="0" algn="ctr">
              <a:buNone/>
              <a:defRPr/>
            </a:lvl4pPr>
            <a:lvl5pPr marL="2641519" indent="0" algn="ctr">
              <a:buNone/>
              <a:defRPr/>
            </a:lvl5pPr>
            <a:lvl6pPr marL="3301898" indent="0" algn="ctr">
              <a:buNone/>
              <a:defRPr/>
            </a:lvl6pPr>
            <a:lvl7pPr marL="3962278" indent="0" algn="ctr">
              <a:buNone/>
              <a:defRPr/>
            </a:lvl7pPr>
            <a:lvl8pPr marL="4622658" indent="0" algn="ctr">
              <a:buNone/>
              <a:defRPr/>
            </a:lvl8pPr>
            <a:lvl9pPr marL="5283037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09405" y="167395"/>
            <a:ext cx="1605695" cy="8681508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9023" y="167395"/>
            <a:ext cx="4714875" cy="868150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  <a:prstGeom prst="rect">
            <a:avLst/>
          </a:prstGeom>
        </p:spPr>
        <p:txBody>
          <a:bodyPr anchor="t"/>
          <a:lstStyle>
            <a:lvl1pPr algn="l">
              <a:defRPr sz="5778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889"/>
            </a:lvl1pPr>
            <a:lvl2pPr marL="660380" indent="0">
              <a:buNone/>
              <a:defRPr sz="2600"/>
            </a:lvl2pPr>
            <a:lvl3pPr marL="1320759" indent="0">
              <a:buNone/>
              <a:defRPr sz="2311"/>
            </a:lvl3pPr>
            <a:lvl4pPr marL="1981139" indent="0">
              <a:buNone/>
              <a:defRPr sz="2022"/>
            </a:lvl4pPr>
            <a:lvl5pPr marL="2641519" indent="0">
              <a:buNone/>
              <a:defRPr sz="2022"/>
            </a:lvl5pPr>
            <a:lvl6pPr marL="3301898" indent="0">
              <a:buNone/>
              <a:defRPr sz="2022"/>
            </a:lvl6pPr>
            <a:lvl7pPr marL="3962278" indent="0">
              <a:buNone/>
              <a:defRPr sz="2022"/>
            </a:lvl7pPr>
            <a:lvl8pPr marL="4622658" indent="0">
              <a:buNone/>
              <a:defRPr sz="2022"/>
            </a:lvl8pPr>
            <a:lvl9pPr marL="5283037" indent="0">
              <a:buNone/>
              <a:defRPr sz="2022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  <a:prstGeom prst="rect">
            <a:avLst/>
          </a:prstGeom>
        </p:spPr>
        <p:txBody>
          <a:bodyPr/>
          <a:lstStyle>
            <a:lvl1pPr>
              <a:defRPr sz="4044"/>
            </a:lvl1pPr>
            <a:lvl2pPr>
              <a:defRPr sz="3467"/>
            </a:lvl2pPr>
            <a:lvl3pPr>
              <a:defRPr sz="2889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  <a:prstGeom prst="rect">
            <a:avLst/>
          </a:prstGeom>
        </p:spPr>
        <p:txBody>
          <a:bodyPr/>
          <a:lstStyle>
            <a:lvl1pPr>
              <a:defRPr sz="4044"/>
            </a:lvl1pPr>
            <a:lvl2pPr>
              <a:defRPr sz="3467"/>
            </a:lvl2pPr>
            <a:lvl3pPr>
              <a:defRPr sz="2889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  <a:prstGeom prst="rect">
            <a:avLst/>
          </a:prstGeom>
        </p:spPr>
        <p:txBody>
          <a:bodyPr/>
          <a:lstStyle>
            <a:lvl1pPr>
              <a:defRPr sz="3467"/>
            </a:lvl1pPr>
            <a:lvl2pPr>
              <a:defRPr sz="2889"/>
            </a:lvl2pPr>
            <a:lvl3pPr>
              <a:defRPr sz="2600"/>
            </a:lvl3pPr>
            <a:lvl4pPr>
              <a:defRPr sz="2311"/>
            </a:lvl4pPr>
            <a:lvl5pPr>
              <a:defRPr sz="2311"/>
            </a:lvl5pPr>
            <a:lvl6pPr>
              <a:defRPr sz="2311"/>
            </a:lvl6pPr>
            <a:lvl7pPr>
              <a:defRPr sz="2311"/>
            </a:lvl7pPr>
            <a:lvl8pPr>
              <a:defRPr sz="2311"/>
            </a:lvl8pPr>
            <a:lvl9pPr>
              <a:defRPr sz="231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  <a:prstGeom prst="rect">
            <a:avLst/>
          </a:prstGeom>
        </p:spPr>
        <p:txBody>
          <a:bodyPr/>
          <a:lstStyle>
            <a:lvl1pPr>
              <a:defRPr sz="3467"/>
            </a:lvl1pPr>
            <a:lvl2pPr>
              <a:defRPr sz="2889"/>
            </a:lvl2pPr>
            <a:lvl3pPr>
              <a:defRPr sz="2600"/>
            </a:lvl3pPr>
            <a:lvl4pPr>
              <a:defRPr sz="2311"/>
            </a:lvl4pPr>
            <a:lvl5pPr>
              <a:defRPr sz="2311"/>
            </a:lvl5pPr>
            <a:lvl6pPr>
              <a:defRPr sz="2311"/>
            </a:lvl6pPr>
            <a:lvl7pPr>
              <a:defRPr sz="2311"/>
            </a:lvl7pPr>
            <a:lvl8pPr>
              <a:defRPr sz="2311"/>
            </a:lvl8pPr>
            <a:lvl9pPr>
              <a:defRPr sz="231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  <a:prstGeom prst="rect">
            <a:avLst/>
          </a:prstGeom>
        </p:spPr>
        <p:txBody>
          <a:bodyPr anchor="b"/>
          <a:lstStyle>
            <a:lvl1pPr algn="l">
              <a:defRPr sz="288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  <a:prstGeom prst="rect">
            <a:avLst/>
          </a:prstGeom>
        </p:spPr>
        <p:txBody>
          <a:bodyPr/>
          <a:lstStyle>
            <a:lvl1pPr>
              <a:defRPr sz="4622"/>
            </a:lvl1pPr>
            <a:lvl2pPr>
              <a:defRPr sz="4044"/>
            </a:lvl2pPr>
            <a:lvl3pPr>
              <a:defRPr sz="3467"/>
            </a:lvl3pPr>
            <a:lvl4pPr>
              <a:defRPr sz="2889"/>
            </a:lvl4pPr>
            <a:lvl5pPr>
              <a:defRPr sz="2889"/>
            </a:lvl5pPr>
            <a:lvl6pPr>
              <a:defRPr sz="2889"/>
            </a:lvl6pPr>
            <a:lvl7pPr>
              <a:defRPr sz="2889"/>
            </a:lvl7pPr>
            <a:lvl8pPr>
              <a:defRPr sz="2889"/>
            </a:lvl8pPr>
            <a:lvl9pPr>
              <a:defRPr sz="288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22"/>
            </a:lvl1pPr>
            <a:lvl2pPr marL="660380" indent="0">
              <a:buNone/>
              <a:defRPr sz="1733"/>
            </a:lvl2pPr>
            <a:lvl3pPr marL="1320759" indent="0">
              <a:buNone/>
              <a:defRPr sz="1444"/>
            </a:lvl3pPr>
            <a:lvl4pPr marL="1981139" indent="0">
              <a:buNone/>
              <a:defRPr sz="1300"/>
            </a:lvl4pPr>
            <a:lvl5pPr marL="2641519" indent="0">
              <a:buNone/>
              <a:defRPr sz="1300"/>
            </a:lvl5pPr>
            <a:lvl6pPr marL="3301898" indent="0">
              <a:buNone/>
              <a:defRPr sz="1300"/>
            </a:lvl6pPr>
            <a:lvl7pPr marL="3962278" indent="0">
              <a:buNone/>
              <a:defRPr sz="1300"/>
            </a:lvl7pPr>
            <a:lvl8pPr marL="4622658" indent="0">
              <a:buNone/>
              <a:defRPr sz="1300"/>
            </a:lvl8pPr>
            <a:lvl9pPr marL="5283037" indent="0">
              <a:buNone/>
              <a:defRPr sz="13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  <a:prstGeom prst="rect">
            <a:avLst/>
          </a:prstGeom>
        </p:spPr>
        <p:txBody>
          <a:bodyPr anchor="b"/>
          <a:lstStyle>
            <a:lvl1pPr algn="l">
              <a:defRPr sz="288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4622"/>
            </a:lvl1pPr>
            <a:lvl2pPr marL="660380" indent="0">
              <a:buNone/>
              <a:defRPr sz="4044"/>
            </a:lvl2pPr>
            <a:lvl3pPr marL="1320759" indent="0">
              <a:buNone/>
              <a:defRPr sz="3467"/>
            </a:lvl3pPr>
            <a:lvl4pPr marL="1981139" indent="0">
              <a:buNone/>
              <a:defRPr sz="2889"/>
            </a:lvl4pPr>
            <a:lvl5pPr marL="2641519" indent="0">
              <a:buNone/>
              <a:defRPr sz="2889"/>
            </a:lvl5pPr>
            <a:lvl6pPr marL="3301898" indent="0">
              <a:buNone/>
              <a:defRPr sz="2889"/>
            </a:lvl6pPr>
            <a:lvl7pPr marL="3962278" indent="0">
              <a:buNone/>
              <a:defRPr sz="2889"/>
            </a:lvl7pPr>
            <a:lvl8pPr marL="4622658" indent="0">
              <a:buNone/>
              <a:defRPr sz="2889"/>
            </a:lvl8pPr>
            <a:lvl9pPr marL="5283037" indent="0">
              <a:buNone/>
              <a:defRPr sz="2889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22"/>
            </a:lvl1pPr>
            <a:lvl2pPr marL="660380" indent="0">
              <a:buNone/>
              <a:defRPr sz="1733"/>
            </a:lvl2pPr>
            <a:lvl3pPr marL="1320759" indent="0">
              <a:buNone/>
              <a:defRPr sz="1444"/>
            </a:lvl3pPr>
            <a:lvl4pPr marL="1981139" indent="0">
              <a:buNone/>
              <a:defRPr sz="1300"/>
            </a:lvl4pPr>
            <a:lvl5pPr marL="2641519" indent="0">
              <a:buNone/>
              <a:defRPr sz="1300"/>
            </a:lvl5pPr>
            <a:lvl6pPr marL="3301898" indent="0">
              <a:buNone/>
              <a:defRPr sz="1300"/>
            </a:lvl6pPr>
            <a:lvl7pPr marL="3962278" indent="0">
              <a:buNone/>
              <a:defRPr sz="1300"/>
            </a:lvl7pPr>
            <a:lvl8pPr marL="4622658" indent="0">
              <a:buNone/>
              <a:defRPr sz="1300"/>
            </a:lvl8pPr>
            <a:lvl9pPr marL="5283037" indent="0">
              <a:buNone/>
              <a:defRPr sz="13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660380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320759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981139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641519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95285" indent="-495285" algn="l" rtl="0" fontAlgn="base">
        <a:spcBef>
          <a:spcPct val="20000"/>
        </a:spcBef>
        <a:spcAft>
          <a:spcPct val="0"/>
        </a:spcAft>
        <a:buChar char="•"/>
        <a:defRPr kumimoji="1" sz="4622">
          <a:solidFill>
            <a:schemeClr val="tx1"/>
          </a:solidFill>
          <a:latin typeface="+mn-lt"/>
          <a:ea typeface="+mn-ea"/>
          <a:cs typeface="+mn-cs"/>
        </a:defRPr>
      </a:lvl1pPr>
      <a:lvl2pPr marL="1073117" indent="-412737" algn="l" rtl="0" fontAlgn="base">
        <a:spcBef>
          <a:spcPct val="20000"/>
        </a:spcBef>
        <a:spcAft>
          <a:spcPct val="0"/>
        </a:spcAft>
        <a:buChar char="–"/>
        <a:defRPr kumimoji="1" sz="4044">
          <a:solidFill>
            <a:schemeClr val="tx1"/>
          </a:solidFill>
          <a:latin typeface="+mn-lt"/>
          <a:ea typeface="+mn-ea"/>
        </a:defRPr>
      </a:lvl2pPr>
      <a:lvl3pPr marL="1650949" indent="-330190" algn="l" rtl="0" fontAlgn="base">
        <a:spcBef>
          <a:spcPct val="20000"/>
        </a:spcBef>
        <a:spcAft>
          <a:spcPct val="0"/>
        </a:spcAft>
        <a:buChar char="•"/>
        <a:defRPr kumimoji="1" sz="3467">
          <a:solidFill>
            <a:schemeClr val="tx1"/>
          </a:solidFill>
          <a:latin typeface="+mn-lt"/>
          <a:ea typeface="+mn-ea"/>
        </a:defRPr>
      </a:lvl3pPr>
      <a:lvl4pPr marL="2311329" indent="-330190" algn="l" rtl="0" fontAlgn="base">
        <a:spcBef>
          <a:spcPct val="20000"/>
        </a:spcBef>
        <a:spcAft>
          <a:spcPct val="0"/>
        </a:spcAft>
        <a:buChar char="–"/>
        <a:defRPr kumimoji="1" sz="2889">
          <a:solidFill>
            <a:schemeClr val="tx1"/>
          </a:solidFill>
          <a:latin typeface="+mn-lt"/>
          <a:ea typeface="+mn-ea"/>
        </a:defRPr>
      </a:lvl4pPr>
      <a:lvl5pPr marL="2971709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5pPr>
      <a:lvl6pPr marL="3632088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6pPr>
      <a:lvl7pPr marL="4292468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7pPr>
      <a:lvl8pPr marL="4952848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8pPr>
      <a:lvl9pPr marL="5613227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60380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32075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98113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4pPr>
      <a:lvl5pPr marL="264151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5pPr>
      <a:lvl6pPr marL="330189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27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7pPr>
      <a:lvl8pPr marL="462265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8pPr>
      <a:lvl9pPr marL="5283037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hyperlink" Target="http://wwww.&#12295;&#12295;&#12295;&#12295;.ne.jp/" TargetMode="Externa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w.&#12295;&#12295;&#12295;&#12295;.ne.jp/" TargetMode="Externa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w.&#12295;&#12295;&#12295;&#12295;.ne.jp/" TargetMode="Externa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F99AEBF-0B86-4569-BB0E-03A3184D0F81}"/>
              </a:ext>
            </a:extLst>
          </p:cNvPr>
          <p:cNvSpPr/>
          <p:nvPr/>
        </p:nvSpPr>
        <p:spPr bwMode="auto">
          <a:xfrm>
            <a:off x="0" y="0"/>
            <a:ext cx="6858000" cy="8193360"/>
          </a:xfrm>
          <a:prstGeom prst="rect">
            <a:avLst/>
          </a:prstGeom>
          <a:gradFill>
            <a:gsLst>
              <a:gs pos="0">
                <a:srgbClr val="993300"/>
              </a:gs>
              <a:gs pos="100000">
                <a:srgbClr val="CC6600"/>
              </a:gs>
            </a:gsLst>
            <a:lin ang="5400000" scaled="1"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63" name="フリーフォーム 494">
            <a:extLst>
              <a:ext uri="{FF2B5EF4-FFF2-40B4-BE49-F238E27FC236}">
                <a16:creationId xmlns:a16="http://schemas.microsoft.com/office/drawing/2014/main" id="{1C29588C-B27F-4279-A9ED-72BF335735F9}"/>
              </a:ext>
            </a:extLst>
          </p:cNvPr>
          <p:cNvSpPr/>
          <p:nvPr/>
        </p:nvSpPr>
        <p:spPr>
          <a:xfrm>
            <a:off x="314130" y="6301247"/>
            <a:ext cx="1292248" cy="1423510"/>
          </a:xfrm>
          <a:custGeom>
            <a:avLst/>
            <a:gdLst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277468 w 2266950"/>
              <a:gd name="connsiteY8" fmla="*/ 704662 h 2190750"/>
              <a:gd name="connsiteX9" fmla="*/ 152400 w 2266950"/>
              <a:gd name="connsiteY9" fmla="*/ 704662 h 2190750"/>
              <a:gd name="connsiteX10" fmla="*/ 296837 w 2266950"/>
              <a:gd name="connsiteY10" fmla="*/ 600919 h 2190750"/>
              <a:gd name="connsiteX11" fmla="*/ 311815 w 2266950"/>
              <a:gd name="connsiteY11" fmla="*/ 520700 h 2190750"/>
              <a:gd name="connsiteX12" fmla="*/ 408524 w 2266950"/>
              <a:gd name="connsiteY12" fmla="*/ 520700 h 2190750"/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277468 w 2266950"/>
              <a:gd name="connsiteY8" fmla="*/ 704662 h 2190750"/>
              <a:gd name="connsiteX9" fmla="*/ 152400 w 2266950"/>
              <a:gd name="connsiteY9" fmla="*/ 704662 h 2190750"/>
              <a:gd name="connsiteX10" fmla="*/ 296837 w 2266950"/>
              <a:gd name="connsiteY10" fmla="*/ 600919 h 2190750"/>
              <a:gd name="connsiteX11" fmla="*/ 311815 w 2266950"/>
              <a:gd name="connsiteY11" fmla="*/ 520700 h 2190750"/>
              <a:gd name="connsiteX12" fmla="*/ 1133475 w 2266950"/>
              <a:gd name="connsiteY12" fmla="*/ 0 h 2190750"/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277468 w 2266950"/>
              <a:gd name="connsiteY8" fmla="*/ 704662 h 2190750"/>
              <a:gd name="connsiteX9" fmla="*/ 152400 w 2266950"/>
              <a:gd name="connsiteY9" fmla="*/ 704662 h 2190750"/>
              <a:gd name="connsiteX10" fmla="*/ 277787 w 2266950"/>
              <a:gd name="connsiteY10" fmla="*/ 600919 h 2190750"/>
              <a:gd name="connsiteX11" fmla="*/ 311815 w 2266950"/>
              <a:gd name="connsiteY11" fmla="*/ 520700 h 2190750"/>
              <a:gd name="connsiteX12" fmla="*/ 1133475 w 2266950"/>
              <a:gd name="connsiteY12" fmla="*/ 0 h 2190750"/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277468 w 2266950"/>
              <a:gd name="connsiteY8" fmla="*/ 704662 h 2190750"/>
              <a:gd name="connsiteX9" fmla="*/ 152400 w 2266950"/>
              <a:gd name="connsiteY9" fmla="*/ 704662 h 2190750"/>
              <a:gd name="connsiteX10" fmla="*/ 311815 w 2266950"/>
              <a:gd name="connsiteY10" fmla="*/ 520700 h 2190750"/>
              <a:gd name="connsiteX11" fmla="*/ 1133475 w 2266950"/>
              <a:gd name="connsiteY11" fmla="*/ 0 h 2190750"/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277468 w 2266950"/>
              <a:gd name="connsiteY8" fmla="*/ 704662 h 2190750"/>
              <a:gd name="connsiteX9" fmla="*/ 311815 w 2266950"/>
              <a:gd name="connsiteY9" fmla="*/ 520700 h 2190750"/>
              <a:gd name="connsiteX10" fmla="*/ 1133475 w 2266950"/>
              <a:gd name="connsiteY10" fmla="*/ 0 h 2190750"/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311815 w 2266950"/>
              <a:gd name="connsiteY8" fmla="*/ 520700 h 2190750"/>
              <a:gd name="connsiteX9" fmla="*/ 1133475 w 2266950"/>
              <a:gd name="connsiteY9" fmla="*/ 0 h 2190750"/>
              <a:gd name="connsiteX0" fmla="*/ 1133475 w 2266950"/>
              <a:gd name="connsiteY0" fmla="*/ 0 h 2190750"/>
              <a:gd name="connsiteX1" fmla="*/ 1955135 w 2266950"/>
              <a:gd name="connsiteY1" fmla="*/ 520700 h 2190750"/>
              <a:gd name="connsiteX2" fmla="*/ 1970113 w 2266950"/>
              <a:gd name="connsiteY2" fmla="*/ 600919 h 2190750"/>
              <a:gd name="connsiteX3" fmla="*/ 2114550 w 2266950"/>
              <a:gd name="connsiteY3" fmla="*/ 704662 h 2190750"/>
              <a:gd name="connsiteX4" fmla="*/ 1989483 w 2266950"/>
              <a:gd name="connsiteY4" fmla="*/ 704662 h 2190750"/>
              <a:gd name="connsiteX5" fmla="*/ 2266950 w 2266950"/>
              <a:gd name="connsiteY5" fmla="*/ 2190750 h 2190750"/>
              <a:gd name="connsiteX6" fmla="*/ 0 w 2266950"/>
              <a:gd name="connsiteY6" fmla="*/ 2190750 h 2190750"/>
              <a:gd name="connsiteX7" fmla="*/ 311815 w 2266950"/>
              <a:gd name="connsiteY7" fmla="*/ 520700 h 2190750"/>
              <a:gd name="connsiteX8" fmla="*/ 1133475 w 2266950"/>
              <a:gd name="connsiteY8" fmla="*/ 0 h 2190750"/>
              <a:gd name="connsiteX0" fmla="*/ 1133475 w 2266950"/>
              <a:gd name="connsiteY0" fmla="*/ 0 h 2190750"/>
              <a:gd name="connsiteX1" fmla="*/ 1955135 w 2266950"/>
              <a:gd name="connsiteY1" fmla="*/ 520700 h 2190750"/>
              <a:gd name="connsiteX2" fmla="*/ 1970113 w 2266950"/>
              <a:gd name="connsiteY2" fmla="*/ 600919 h 2190750"/>
              <a:gd name="connsiteX3" fmla="*/ 1989483 w 2266950"/>
              <a:gd name="connsiteY3" fmla="*/ 704662 h 2190750"/>
              <a:gd name="connsiteX4" fmla="*/ 2266950 w 2266950"/>
              <a:gd name="connsiteY4" fmla="*/ 2190750 h 2190750"/>
              <a:gd name="connsiteX5" fmla="*/ 0 w 2266950"/>
              <a:gd name="connsiteY5" fmla="*/ 2190750 h 2190750"/>
              <a:gd name="connsiteX6" fmla="*/ 311815 w 2266950"/>
              <a:gd name="connsiteY6" fmla="*/ 520700 h 2190750"/>
              <a:gd name="connsiteX7" fmla="*/ 1133475 w 2266950"/>
              <a:gd name="connsiteY7" fmla="*/ 0 h 2190750"/>
              <a:gd name="connsiteX0" fmla="*/ 1133475 w 2266950"/>
              <a:gd name="connsiteY0" fmla="*/ 0 h 2190750"/>
              <a:gd name="connsiteX1" fmla="*/ 1955135 w 2266950"/>
              <a:gd name="connsiteY1" fmla="*/ 520700 h 2190750"/>
              <a:gd name="connsiteX2" fmla="*/ 1989483 w 2266950"/>
              <a:gd name="connsiteY2" fmla="*/ 704662 h 2190750"/>
              <a:gd name="connsiteX3" fmla="*/ 2266950 w 2266950"/>
              <a:gd name="connsiteY3" fmla="*/ 2190750 h 2190750"/>
              <a:gd name="connsiteX4" fmla="*/ 0 w 2266950"/>
              <a:gd name="connsiteY4" fmla="*/ 2190750 h 2190750"/>
              <a:gd name="connsiteX5" fmla="*/ 311815 w 2266950"/>
              <a:gd name="connsiteY5" fmla="*/ 520700 h 2190750"/>
              <a:gd name="connsiteX6" fmla="*/ 1133475 w 2266950"/>
              <a:gd name="connsiteY6" fmla="*/ 0 h 2190750"/>
              <a:gd name="connsiteX0" fmla="*/ 1133475 w 2266950"/>
              <a:gd name="connsiteY0" fmla="*/ 0 h 2190750"/>
              <a:gd name="connsiteX1" fmla="*/ 1955135 w 2266950"/>
              <a:gd name="connsiteY1" fmla="*/ 520700 h 2190750"/>
              <a:gd name="connsiteX2" fmla="*/ 2266950 w 2266950"/>
              <a:gd name="connsiteY2" fmla="*/ 2190750 h 2190750"/>
              <a:gd name="connsiteX3" fmla="*/ 0 w 2266950"/>
              <a:gd name="connsiteY3" fmla="*/ 2190750 h 2190750"/>
              <a:gd name="connsiteX4" fmla="*/ 311815 w 2266950"/>
              <a:gd name="connsiteY4" fmla="*/ 520700 h 2190750"/>
              <a:gd name="connsiteX5" fmla="*/ 1133475 w 2266950"/>
              <a:gd name="connsiteY5" fmla="*/ 0 h 2190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266950" h="2190750">
                <a:moveTo>
                  <a:pt x="1133475" y="0"/>
                </a:moveTo>
                <a:lnTo>
                  <a:pt x="1955135" y="520700"/>
                </a:lnTo>
                <a:lnTo>
                  <a:pt x="2266950" y="2190750"/>
                </a:lnTo>
                <a:lnTo>
                  <a:pt x="0" y="2190750"/>
                </a:lnTo>
                <a:lnTo>
                  <a:pt x="311815" y="520700"/>
                </a:lnTo>
                <a:lnTo>
                  <a:pt x="1133475" y="0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endParaRPr kumimoji="1" lang="ja-JP" altLang="en-US" b="1"/>
          </a:p>
        </p:txBody>
      </p:sp>
      <p:sp>
        <p:nvSpPr>
          <p:cNvPr id="964" name="フリーフォーム 494">
            <a:extLst>
              <a:ext uri="{FF2B5EF4-FFF2-40B4-BE49-F238E27FC236}">
                <a16:creationId xmlns:a16="http://schemas.microsoft.com/office/drawing/2014/main" id="{B27006D7-537C-4F6A-9BE9-B783492C52F0}"/>
              </a:ext>
            </a:extLst>
          </p:cNvPr>
          <p:cNvSpPr/>
          <p:nvPr/>
        </p:nvSpPr>
        <p:spPr>
          <a:xfrm>
            <a:off x="5252880" y="6301247"/>
            <a:ext cx="1292248" cy="1423510"/>
          </a:xfrm>
          <a:custGeom>
            <a:avLst/>
            <a:gdLst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277468 w 2266950"/>
              <a:gd name="connsiteY8" fmla="*/ 704662 h 2190750"/>
              <a:gd name="connsiteX9" fmla="*/ 152400 w 2266950"/>
              <a:gd name="connsiteY9" fmla="*/ 704662 h 2190750"/>
              <a:gd name="connsiteX10" fmla="*/ 296837 w 2266950"/>
              <a:gd name="connsiteY10" fmla="*/ 600919 h 2190750"/>
              <a:gd name="connsiteX11" fmla="*/ 311815 w 2266950"/>
              <a:gd name="connsiteY11" fmla="*/ 520700 h 2190750"/>
              <a:gd name="connsiteX12" fmla="*/ 408524 w 2266950"/>
              <a:gd name="connsiteY12" fmla="*/ 520700 h 2190750"/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277468 w 2266950"/>
              <a:gd name="connsiteY8" fmla="*/ 704662 h 2190750"/>
              <a:gd name="connsiteX9" fmla="*/ 152400 w 2266950"/>
              <a:gd name="connsiteY9" fmla="*/ 704662 h 2190750"/>
              <a:gd name="connsiteX10" fmla="*/ 296837 w 2266950"/>
              <a:gd name="connsiteY10" fmla="*/ 600919 h 2190750"/>
              <a:gd name="connsiteX11" fmla="*/ 311815 w 2266950"/>
              <a:gd name="connsiteY11" fmla="*/ 520700 h 2190750"/>
              <a:gd name="connsiteX12" fmla="*/ 1133475 w 2266950"/>
              <a:gd name="connsiteY12" fmla="*/ 0 h 2190750"/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277468 w 2266950"/>
              <a:gd name="connsiteY8" fmla="*/ 704662 h 2190750"/>
              <a:gd name="connsiteX9" fmla="*/ 152400 w 2266950"/>
              <a:gd name="connsiteY9" fmla="*/ 704662 h 2190750"/>
              <a:gd name="connsiteX10" fmla="*/ 277787 w 2266950"/>
              <a:gd name="connsiteY10" fmla="*/ 600919 h 2190750"/>
              <a:gd name="connsiteX11" fmla="*/ 311815 w 2266950"/>
              <a:gd name="connsiteY11" fmla="*/ 520700 h 2190750"/>
              <a:gd name="connsiteX12" fmla="*/ 1133475 w 2266950"/>
              <a:gd name="connsiteY12" fmla="*/ 0 h 2190750"/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277468 w 2266950"/>
              <a:gd name="connsiteY8" fmla="*/ 704662 h 2190750"/>
              <a:gd name="connsiteX9" fmla="*/ 152400 w 2266950"/>
              <a:gd name="connsiteY9" fmla="*/ 704662 h 2190750"/>
              <a:gd name="connsiteX10" fmla="*/ 311815 w 2266950"/>
              <a:gd name="connsiteY10" fmla="*/ 520700 h 2190750"/>
              <a:gd name="connsiteX11" fmla="*/ 1133475 w 2266950"/>
              <a:gd name="connsiteY11" fmla="*/ 0 h 2190750"/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277468 w 2266950"/>
              <a:gd name="connsiteY8" fmla="*/ 704662 h 2190750"/>
              <a:gd name="connsiteX9" fmla="*/ 311815 w 2266950"/>
              <a:gd name="connsiteY9" fmla="*/ 520700 h 2190750"/>
              <a:gd name="connsiteX10" fmla="*/ 1133475 w 2266950"/>
              <a:gd name="connsiteY10" fmla="*/ 0 h 2190750"/>
              <a:gd name="connsiteX0" fmla="*/ 1133475 w 2266950"/>
              <a:gd name="connsiteY0" fmla="*/ 0 h 2190750"/>
              <a:gd name="connsiteX1" fmla="*/ 1858427 w 2266950"/>
              <a:gd name="connsiteY1" fmla="*/ 520700 h 2190750"/>
              <a:gd name="connsiteX2" fmla="*/ 1955135 w 2266950"/>
              <a:gd name="connsiteY2" fmla="*/ 520700 h 2190750"/>
              <a:gd name="connsiteX3" fmla="*/ 1970113 w 2266950"/>
              <a:gd name="connsiteY3" fmla="*/ 600919 h 2190750"/>
              <a:gd name="connsiteX4" fmla="*/ 2114550 w 2266950"/>
              <a:gd name="connsiteY4" fmla="*/ 704662 h 2190750"/>
              <a:gd name="connsiteX5" fmla="*/ 1989483 w 2266950"/>
              <a:gd name="connsiteY5" fmla="*/ 704662 h 2190750"/>
              <a:gd name="connsiteX6" fmla="*/ 2266950 w 2266950"/>
              <a:gd name="connsiteY6" fmla="*/ 2190750 h 2190750"/>
              <a:gd name="connsiteX7" fmla="*/ 0 w 2266950"/>
              <a:gd name="connsiteY7" fmla="*/ 2190750 h 2190750"/>
              <a:gd name="connsiteX8" fmla="*/ 311815 w 2266950"/>
              <a:gd name="connsiteY8" fmla="*/ 520700 h 2190750"/>
              <a:gd name="connsiteX9" fmla="*/ 1133475 w 2266950"/>
              <a:gd name="connsiteY9" fmla="*/ 0 h 2190750"/>
              <a:gd name="connsiteX0" fmla="*/ 1133475 w 2266950"/>
              <a:gd name="connsiteY0" fmla="*/ 0 h 2190750"/>
              <a:gd name="connsiteX1" fmla="*/ 1955135 w 2266950"/>
              <a:gd name="connsiteY1" fmla="*/ 520700 h 2190750"/>
              <a:gd name="connsiteX2" fmla="*/ 1970113 w 2266950"/>
              <a:gd name="connsiteY2" fmla="*/ 600919 h 2190750"/>
              <a:gd name="connsiteX3" fmla="*/ 2114550 w 2266950"/>
              <a:gd name="connsiteY3" fmla="*/ 704662 h 2190750"/>
              <a:gd name="connsiteX4" fmla="*/ 1989483 w 2266950"/>
              <a:gd name="connsiteY4" fmla="*/ 704662 h 2190750"/>
              <a:gd name="connsiteX5" fmla="*/ 2266950 w 2266950"/>
              <a:gd name="connsiteY5" fmla="*/ 2190750 h 2190750"/>
              <a:gd name="connsiteX6" fmla="*/ 0 w 2266950"/>
              <a:gd name="connsiteY6" fmla="*/ 2190750 h 2190750"/>
              <a:gd name="connsiteX7" fmla="*/ 311815 w 2266950"/>
              <a:gd name="connsiteY7" fmla="*/ 520700 h 2190750"/>
              <a:gd name="connsiteX8" fmla="*/ 1133475 w 2266950"/>
              <a:gd name="connsiteY8" fmla="*/ 0 h 2190750"/>
              <a:gd name="connsiteX0" fmla="*/ 1133475 w 2266950"/>
              <a:gd name="connsiteY0" fmla="*/ 0 h 2190750"/>
              <a:gd name="connsiteX1" fmla="*/ 1955135 w 2266950"/>
              <a:gd name="connsiteY1" fmla="*/ 520700 h 2190750"/>
              <a:gd name="connsiteX2" fmla="*/ 1970113 w 2266950"/>
              <a:gd name="connsiteY2" fmla="*/ 600919 h 2190750"/>
              <a:gd name="connsiteX3" fmla="*/ 1989483 w 2266950"/>
              <a:gd name="connsiteY3" fmla="*/ 704662 h 2190750"/>
              <a:gd name="connsiteX4" fmla="*/ 2266950 w 2266950"/>
              <a:gd name="connsiteY4" fmla="*/ 2190750 h 2190750"/>
              <a:gd name="connsiteX5" fmla="*/ 0 w 2266950"/>
              <a:gd name="connsiteY5" fmla="*/ 2190750 h 2190750"/>
              <a:gd name="connsiteX6" fmla="*/ 311815 w 2266950"/>
              <a:gd name="connsiteY6" fmla="*/ 520700 h 2190750"/>
              <a:gd name="connsiteX7" fmla="*/ 1133475 w 2266950"/>
              <a:gd name="connsiteY7" fmla="*/ 0 h 2190750"/>
              <a:gd name="connsiteX0" fmla="*/ 1133475 w 2266950"/>
              <a:gd name="connsiteY0" fmla="*/ 0 h 2190750"/>
              <a:gd name="connsiteX1" fmla="*/ 1955135 w 2266950"/>
              <a:gd name="connsiteY1" fmla="*/ 520700 h 2190750"/>
              <a:gd name="connsiteX2" fmla="*/ 1989483 w 2266950"/>
              <a:gd name="connsiteY2" fmla="*/ 704662 h 2190750"/>
              <a:gd name="connsiteX3" fmla="*/ 2266950 w 2266950"/>
              <a:gd name="connsiteY3" fmla="*/ 2190750 h 2190750"/>
              <a:gd name="connsiteX4" fmla="*/ 0 w 2266950"/>
              <a:gd name="connsiteY4" fmla="*/ 2190750 h 2190750"/>
              <a:gd name="connsiteX5" fmla="*/ 311815 w 2266950"/>
              <a:gd name="connsiteY5" fmla="*/ 520700 h 2190750"/>
              <a:gd name="connsiteX6" fmla="*/ 1133475 w 2266950"/>
              <a:gd name="connsiteY6" fmla="*/ 0 h 2190750"/>
              <a:gd name="connsiteX0" fmla="*/ 1133475 w 2266950"/>
              <a:gd name="connsiteY0" fmla="*/ 0 h 2190750"/>
              <a:gd name="connsiteX1" fmla="*/ 1955135 w 2266950"/>
              <a:gd name="connsiteY1" fmla="*/ 520700 h 2190750"/>
              <a:gd name="connsiteX2" fmla="*/ 2266950 w 2266950"/>
              <a:gd name="connsiteY2" fmla="*/ 2190750 h 2190750"/>
              <a:gd name="connsiteX3" fmla="*/ 0 w 2266950"/>
              <a:gd name="connsiteY3" fmla="*/ 2190750 h 2190750"/>
              <a:gd name="connsiteX4" fmla="*/ 311815 w 2266950"/>
              <a:gd name="connsiteY4" fmla="*/ 520700 h 2190750"/>
              <a:gd name="connsiteX5" fmla="*/ 1133475 w 2266950"/>
              <a:gd name="connsiteY5" fmla="*/ 0 h 2190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266950" h="2190750">
                <a:moveTo>
                  <a:pt x="1133475" y="0"/>
                </a:moveTo>
                <a:lnTo>
                  <a:pt x="1955135" y="520700"/>
                </a:lnTo>
                <a:lnTo>
                  <a:pt x="2266950" y="2190750"/>
                </a:lnTo>
                <a:lnTo>
                  <a:pt x="0" y="2190750"/>
                </a:lnTo>
                <a:lnTo>
                  <a:pt x="311815" y="520700"/>
                </a:lnTo>
                <a:lnTo>
                  <a:pt x="1133475" y="0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endParaRPr kumimoji="1" lang="ja-JP" altLang="en-US" b="1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FCE208A2-3CFA-47A3-8C76-B06149BFDD5D}"/>
              </a:ext>
            </a:extLst>
          </p:cNvPr>
          <p:cNvSpPr txBox="1"/>
          <p:nvPr/>
        </p:nvSpPr>
        <p:spPr>
          <a:xfrm>
            <a:off x="484980" y="435736"/>
            <a:ext cx="5891106" cy="127468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将棋</a:t>
            </a:r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教室</a:t>
            </a:r>
          </a:p>
        </p:txBody>
      </p:sp>
      <p:sp>
        <p:nvSpPr>
          <p:cNvPr id="456" name="テキスト ボックス 455">
            <a:extLst>
              <a:ext uri="{FF2B5EF4-FFF2-40B4-BE49-F238E27FC236}">
                <a16:creationId xmlns:a16="http://schemas.microsoft.com/office/drawing/2014/main" id="{28B433AC-F52B-4AAF-A74F-6A7DE054E754}"/>
              </a:ext>
            </a:extLst>
          </p:cNvPr>
          <p:cNvSpPr txBox="1"/>
          <p:nvPr/>
        </p:nvSpPr>
        <p:spPr>
          <a:xfrm>
            <a:off x="1753970" y="6301247"/>
            <a:ext cx="1210588" cy="15029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lnSpc>
                <a:spcPts val="2160"/>
              </a:lnSpc>
              <a:defRPr>
                <a:latin typeface="+mj-ea"/>
                <a:ea typeface="+mj-ea"/>
              </a:defRPr>
            </a:lvl1pPr>
          </a:lstStyle>
          <a:p>
            <a:r>
              <a:rPr lang="ja-JP" altLang="en-US" sz="1600" b="1" dirty="0">
                <a:solidFill>
                  <a:schemeClr val="bg1"/>
                </a:solidFill>
              </a:rPr>
              <a:t>日　　時：</a:t>
            </a:r>
            <a:endParaRPr lang="en-US" altLang="ja-JP" sz="1600" b="1" dirty="0">
              <a:solidFill>
                <a:schemeClr val="bg1"/>
              </a:solidFill>
            </a:endParaRPr>
          </a:p>
          <a:p>
            <a:endParaRPr lang="en-US" altLang="ja-JP" sz="1600" b="1" dirty="0">
              <a:solidFill>
                <a:schemeClr val="bg1"/>
              </a:solidFill>
            </a:endParaRPr>
          </a:p>
          <a:p>
            <a:r>
              <a:rPr lang="ja-JP" altLang="en-US" sz="1600" b="1" dirty="0">
                <a:solidFill>
                  <a:schemeClr val="bg1"/>
                </a:solidFill>
              </a:rPr>
              <a:t>場　　所：</a:t>
            </a:r>
          </a:p>
          <a:p>
            <a:r>
              <a:rPr lang="ja-JP" altLang="en-US" sz="1600" b="1" dirty="0">
                <a:solidFill>
                  <a:schemeClr val="bg1"/>
                </a:solidFill>
              </a:rPr>
              <a:t>対　　象：</a:t>
            </a:r>
          </a:p>
          <a:p>
            <a:r>
              <a:rPr lang="ja-JP" altLang="en-US" sz="1600" b="1" dirty="0">
                <a:solidFill>
                  <a:schemeClr val="bg1"/>
                </a:solidFill>
              </a:rPr>
              <a:t>費　　用：</a:t>
            </a:r>
          </a:p>
        </p:txBody>
      </p:sp>
      <p:sp>
        <p:nvSpPr>
          <p:cNvPr id="457" name="テキスト ボックス 456">
            <a:extLst>
              <a:ext uri="{FF2B5EF4-FFF2-40B4-BE49-F238E27FC236}">
                <a16:creationId xmlns:a16="http://schemas.microsoft.com/office/drawing/2014/main" id="{A778F988-9192-4A82-A6FE-B4BE102F0DAC}"/>
              </a:ext>
            </a:extLst>
          </p:cNvPr>
          <p:cNvSpPr txBox="1"/>
          <p:nvPr/>
        </p:nvSpPr>
        <p:spPr>
          <a:xfrm>
            <a:off x="2878950" y="6301247"/>
            <a:ext cx="2287806" cy="15029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600" b="1" dirty="0">
                <a:solidFill>
                  <a:schemeClr val="bg1"/>
                </a:solidFill>
                <a:latin typeface="+mj-ea"/>
                <a:ea typeface="+mj-ea"/>
              </a:rPr>
              <a:t>毎週土・日曜日</a:t>
            </a:r>
          </a:p>
          <a:p>
            <a:pPr>
              <a:lnSpc>
                <a:spcPts val="2160"/>
              </a:lnSpc>
            </a:pPr>
            <a:r>
              <a:rPr lang="ja-JP" altLang="en-US" sz="1600" b="1" dirty="0">
                <a:solidFill>
                  <a:schemeClr val="bg1"/>
                </a:solidFill>
                <a:latin typeface="+mj-ea"/>
                <a:ea typeface="+mj-ea"/>
              </a:rPr>
              <a:t>午前９時～</a:t>
            </a:r>
          </a:p>
          <a:p>
            <a:pPr>
              <a:lnSpc>
                <a:spcPts val="2160"/>
              </a:lnSpc>
            </a:pPr>
            <a:r>
              <a:rPr lang="ja-JP" altLang="en-US" sz="1600" b="1" dirty="0">
                <a:solidFill>
                  <a:schemeClr val="bg1"/>
                </a:solidFill>
                <a:latin typeface="+mj-ea"/>
                <a:ea typeface="+mj-ea"/>
              </a:rPr>
              <a:t>〇〇市〇〇文化教室</a:t>
            </a:r>
            <a:endParaRPr lang="en-US" altLang="ja-JP" sz="1600" b="1" dirty="0">
              <a:solidFill>
                <a:schemeClr val="bg1"/>
              </a:solidFill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600" b="1" dirty="0">
                <a:solidFill>
                  <a:schemeClr val="bg1"/>
                </a:solidFill>
                <a:latin typeface="+mj-ea"/>
                <a:ea typeface="+mj-ea"/>
              </a:rPr>
              <a:t>小学生、中学生、一般</a:t>
            </a:r>
            <a:endParaRPr lang="en-US" altLang="ja-JP" sz="1600" b="1" dirty="0">
              <a:solidFill>
                <a:schemeClr val="bg1"/>
              </a:solidFill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600" b="1" dirty="0">
                <a:solidFill>
                  <a:schemeClr val="bg1"/>
                </a:solidFill>
                <a:latin typeface="+mj-ea"/>
                <a:ea typeface="+mj-ea"/>
              </a:rPr>
              <a:t>月会費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  <a:ea typeface="+mj-ea"/>
              </a:rPr>
              <a:t>3000</a:t>
            </a:r>
            <a:r>
              <a:rPr lang="ja-JP" altLang="en-US" sz="1600" b="1" dirty="0">
                <a:solidFill>
                  <a:schemeClr val="bg1"/>
                </a:solidFill>
                <a:latin typeface="+mj-ea"/>
                <a:ea typeface="+mj-ea"/>
              </a:rPr>
              <a:t>円</a:t>
            </a:r>
            <a:endParaRPr kumimoji="1" lang="ja-JP" altLang="en-US" sz="16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459" name="テキスト ボックス 458">
            <a:extLst>
              <a:ext uri="{FF2B5EF4-FFF2-40B4-BE49-F238E27FC236}">
                <a16:creationId xmlns:a16="http://schemas.microsoft.com/office/drawing/2014/main" id="{DA14B4E0-8E61-422C-ADBC-9D89FE21DC73}"/>
              </a:ext>
            </a:extLst>
          </p:cNvPr>
          <p:cNvSpPr txBox="1"/>
          <p:nvPr/>
        </p:nvSpPr>
        <p:spPr>
          <a:xfrm>
            <a:off x="4790125" y="8994667"/>
            <a:ext cx="1861407" cy="3577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400" dirty="0">
                <a:latin typeface="+mj-ea"/>
                <a:ea typeface="+mj-ea"/>
              </a:rPr>
              <a:t>担当 田中または山田</a:t>
            </a:r>
            <a:endParaRPr kumimoji="1" lang="ja-JP" altLang="en-US" sz="1400" dirty="0">
              <a:latin typeface="+mj-ea"/>
              <a:ea typeface="+mj-ea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A6D13FF-AB49-4852-B37C-E30F7A82D02D}"/>
              </a:ext>
            </a:extLst>
          </p:cNvPr>
          <p:cNvSpPr txBox="1"/>
          <p:nvPr/>
        </p:nvSpPr>
        <p:spPr>
          <a:xfrm>
            <a:off x="3833773" y="8598405"/>
            <a:ext cx="28177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>
                <a:solidFill>
                  <a:srgbClr val="FF0000"/>
                </a:solidFill>
                <a:latin typeface="Impact" panose="020B0806030902050204" pitchFamily="34" charset="0"/>
              </a:rPr>
              <a:t>Tel.000-000-0000</a:t>
            </a:r>
            <a:endParaRPr kumimoji="1" lang="ja-JP" altLang="en-US" sz="2800" dirty="0">
              <a:solidFill>
                <a:srgbClr val="FF0000"/>
              </a:solidFill>
              <a:latin typeface="Impact" panose="020B0806030902050204" pitchFamily="34" charset="0"/>
            </a:endParaRPr>
          </a:p>
        </p:txBody>
      </p:sp>
      <p:sp>
        <p:nvSpPr>
          <p:cNvPr id="460" name="テキスト ボックス 459">
            <a:extLst>
              <a:ext uri="{FF2B5EF4-FFF2-40B4-BE49-F238E27FC236}">
                <a16:creationId xmlns:a16="http://schemas.microsoft.com/office/drawing/2014/main" id="{1E45C909-1FEF-444B-ACE1-456D4568088D}"/>
              </a:ext>
            </a:extLst>
          </p:cNvPr>
          <p:cNvSpPr txBox="1"/>
          <p:nvPr/>
        </p:nvSpPr>
        <p:spPr>
          <a:xfrm>
            <a:off x="233645" y="8630496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defRPr sz="2800" b="1">
                <a:solidFill>
                  <a:srgbClr val="FF0000"/>
                </a:solidFill>
              </a:defRPr>
            </a:lvl1pPr>
          </a:lstStyle>
          <a:p>
            <a:r>
              <a:rPr lang="ja-JP" altLang="en-US" dirty="0">
                <a:solidFill>
                  <a:schemeClr val="tx1"/>
                </a:solidFill>
                <a:latin typeface="+mj-ea"/>
                <a:ea typeface="+mj-ea"/>
              </a:rPr>
              <a:t>〇〇〇〇将棋教室</a:t>
            </a:r>
          </a:p>
        </p:txBody>
      </p:sp>
      <p:sp>
        <p:nvSpPr>
          <p:cNvPr id="463" name="テキスト ボックス 462">
            <a:extLst>
              <a:ext uri="{FF2B5EF4-FFF2-40B4-BE49-F238E27FC236}">
                <a16:creationId xmlns:a16="http://schemas.microsoft.com/office/drawing/2014/main" id="{E673BE0B-F524-4EAC-B69D-7FA70D2C027B}"/>
              </a:ext>
            </a:extLst>
          </p:cNvPr>
          <p:cNvSpPr txBox="1"/>
          <p:nvPr/>
        </p:nvSpPr>
        <p:spPr>
          <a:xfrm>
            <a:off x="258435" y="8941824"/>
            <a:ext cx="6248827" cy="6944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600" dirty="0">
                <a:latin typeface="+mj-ea"/>
                <a:ea typeface="+mj-ea"/>
              </a:rPr>
              <a:t>〒</a:t>
            </a:r>
            <a:r>
              <a:rPr lang="en-US" altLang="ja-JP" sz="1600" dirty="0">
                <a:latin typeface="+mj-ea"/>
                <a:ea typeface="+mj-ea"/>
              </a:rPr>
              <a:t>000-0000 </a:t>
            </a:r>
            <a:r>
              <a:rPr lang="ja-JP" altLang="en-US" sz="1600" dirty="0">
                <a:latin typeface="+mj-ea"/>
                <a:ea typeface="+mj-ea"/>
              </a:rPr>
              <a:t>〇〇〇市〇〇〇町</a:t>
            </a:r>
            <a:r>
              <a:rPr lang="en-US" altLang="ja-JP" sz="1600" dirty="0">
                <a:latin typeface="+mj-ea"/>
                <a:ea typeface="+mj-ea"/>
              </a:rPr>
              <a:t>00-00-00</a:t>
            </a:r>
            <a:endParaRPr lang="ja-JP" altLang="en-US" sz="1600" dirty="0">
              <a:latin typeface="+mj-ea"/>
              <a:ea typeface="+mj-ea"/>
            </a:endParaRPr>
          </a:p>
          <a:p>
            <a:pPr>
              <a:lnSpc>
                <a:spcPct val="150000"/>
              </a:lnSpc>
            </a:pPr>
            <a:r>
              <a:rPr lang="ja-JP" altLang="en-US" sz="1100" dirty="0">
                <a:latin typeface="+mj-ea"/>
                <a:ea typeface="+mj-ea"/>
              </a:rPr>
              <a:t>ホームページ：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http://wwww.</a:t>
            </a:r>
            <a:r>
              <a:rPr lang="ja-JP" altLang="en-US" sz="1100" dirty="0">
                <a:latin typeface="+mj-ea"/>
                <a:ea typeface="+mj-ea"/>
                <a:hlinkClick r:id="rId2"/>
              </a:rPr>
              <a:t>〇〇〇〇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.ne.jp</a:t>
            </a:r>
            <a:r>
              <a:rPr lang="ja-JP" altLang="en-US" sz="1100" dirty="0">
                <a:latin typeface="+mj-ea"/>
                <a:ea typeface="+mj-ea"/>
              </a:rPr>
              <a:t>　メールアドレス：</a:t>
            </a:r>
            <a:r>
              <a:rPr lang="en-US" altLang="ja-JP" sz="1100" dirty="0" err="1">
                <a:latin typeface="+mj-ea"/>
                <a:ea typeface="+mj-ea"/>
              </a:rPr>
              <a:t>syougi_info</a:t>
            </a:r>
            <a:r>
              <a:rPr lang="en-US" altLang="ja-JP" sz="1100" dirty="0">
                <a:latin typeface="+mj-ea"/>
                <a:ea typeface="+mj-ea"/>
              </a:rPr>
              <a:t>@</a:t>
            </a:r>
            <a:r>
              <a:rPr lang="ja-JP" altLang="en-US" sz="1100" dirty="0">
                <a:latin typeface="+mj-ea"/>
                <a:ea typeface="+mj-ea"/>
              </a:rPr>
              <a:t>〇〇〇〇</a:t>
            </a:r>
            <a:r>
              <a:rPr lang="en-US" altLang="ja-JP" sz="1100" dirty="0">
                <a:latin typeface="+mj-ea"/>
                <a:ea typeface="+mj-ea"/>
              </a:rPr>
              <a:t>.ne.jp</a:t>
            </a:r>
            <a:endParaRPr lang="ja-JP" altLang="en-US" sz="1100" dirty="0">
              <a:latin typeface="+mj-ea"/>
              <a:ea typeface="+mj-ea"/>
            </a:endParaRPr>
          </a:p>
        </p:txBody>
      </p:sp>
      <p:sp>
        <p:nvSpPr>
          <p:cNvPr id="464" name="テキスト ボックス 463">
            <a:extLst>
              <a:ext uri="{FF2B5EF4-FFF2-40B4-BE49-F238E27FC236}">
                <a16:creationId xmlns:a16="http://schemas.microsoft.com/office/drawing/2014/main" id="{254B9DCA-E68E-42A2-824D-D18D811681DD}"/>
              </a:ext>
            </a:extLst>
          </p:cNvPr>
          <p:cNvSpPr txBox="1"/>
          <p:nvPr/>
        </p:nvSpPr>
        <p:spPr>
          <a:xfrm>
            <a:off x="233645" y="8367653"/>
            <a:ext cx="23391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+mj-ea"/>
                <a:ea typeface="+mj-ea"/>
              </a:rPr>
              <a:t>お気軽にお問い合わせください</a:t>
            </a:r>
          </a:p>
        </p:txBody>
      </p:sp>
      <p:sp>
        <p:nvSpPr>
          <p:cNvPr id="913" name="テキスト ボックス 912">
            <a:extLst>
              <a:ext uri="{FF2B5EF4-FFF2-40B4-BE49-F238E27FC236}">
                <a16:creationId xmlns:a16="http://schemas.microsoft.com/office/drawing/2014/main" id="{28E90272-2819-4C93-BA66-3A40F52FBEF8}"/>
              </a:ext>
            </a:extLst>
          </p:cNvPr>
          <p:cNvSpPr txBox="1"/>
          <p:nvPr/>
        </p:nvSpPr>
        <p:spPr>
          <a:xfrm>
            <a:off x="499478" y="6761276"/>
            <a:ext cx="921548" cy="78325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b="1" dirty="0">
                <a:latin typeface="+mj-ea"/>
                <a:ea typeface="+mj-ea"/>
              </a:rPr>
              <a:t>無料</a:t>
            </a:r>
            <a:endParaRPr lang="en-US" altLang="ja-JP" b="1" dirty="0">
              <a:latin typeface="+mj-ea"/>
              <a:ea typeface="+mj-ea"/>
            </a:endParaRPr>
          </a:p>
          <a:p>
            <a:pPr algn="ctr"/>
            <a:r>
              <a:rPr lang="ja-JP" altLang="en-US" b="1" dirty="0">
                <a:latin typeface="+mj-ea"/>
                <a:ea typeface="+mj-ea"/>
              </a:rPr>
              <a:t>体験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525" name="テキスト ボックス 524">
            <a:extLst>
              <a:ext uri="{FF2B5EF4-FFF2-40B4-BE49-F238E27FC236}">
                <a16:creationId xmlns:a16="http://schemas.microsoft.com/office/drawing/2014/main" id="{1A4E9F3C-86CA-4CCF-9D94-733B31D252C0}"/>
              </a:ext>
            </a:extLst>
          </p:cNvPr>
          <p:cNvSpPr txBox="1"/>
          <p:nvPr/>
        </p:nvSpPr>
        <p:spPr>
          <a:xfrm>
            <a:off x="5417470" y="6770423"/>
            <a:ext cx="946262" cy="78325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b="1" dirty="0">
                <a:latin typeface="+mj-ea"/>
                <a:ea typeface="+mj-ea"/>
              </a:rPr>
              <a:t>生徒</a:t>
            </a:r>
            <a:endParaRPr kumimoji="1" lang="en-US" altLang="ja-JP" b="1" dirty="0">
              <a:latin typeface="+mj-ea"/>
              <a:ea typeface="+mj-ea"/>
            </a:endParaRPr>
          </a:p>
          <a:p>
            <a:pPr algn="ctr"/>
            <a:r>
              <a:rPr kumimoji="1" lang="ja-JP" altLang="en-US" b="1" dirty="0">
                <a:latin typeface="+mj-ea"/>
                <a:ea typeface="+mj-ea"/>
              </a:rPr>
              <a:t>募集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5E28E42E-9449-45C3-8EE6-A049ECAB2C8B}"/>
              </a:ext>
            </a:extLst>
          </p:cNvPr>
          <p:cNvGrpSpPr/>
          <p:nvPr/>
        </p:nvGrpSpPr>
        <p:grpSpPr>
          <a:xfrm>
            <a:off x="1521024" y="2010878"/>
            <a:ext cx="3815952" cy="4116076"/>
            <a:chOff x="1472741" y="2002933"/>
            <a:chExt cx="3815952" cy="4116076"/>
          </a:xfrm>
        </p:grpSpPr>
        <p:grpSp>
          <p:nvGrpSpPr>
            <p:cNvPr id="816" name="グループ化 815">
              <a:extLst>
                <a:ext uri="{FF2B5EF4-FFF2-40B4-BE49-F238E27FC236}">
                  <a16:creationId xmlns:a16="http://schemas.microsoft.com/office/drawing/2014/main" id="{A511A0E4-BFE9-491C-8FE8-8EDC84B8EC25}"/>
                </a:ext>
              </a:extLst>
            </p:cNvPr>
            <p:cNvGrpSpPr/>
            <p:nvPr/>
          </p:nvGrpSpPr>
          <p:grpSpPr>
            <a:xfrm>
              <a:off x="1472741" y="2002933"/>
              <a:ext cx="3815952" cy="4116076"/>
              <a:chOff x="5188816" y="1223755"/>
              <a:chExt cx="4028776" cy="4028776"/>
            </a:xfrm>
          </p:grpSpPr>
          <p:grpSp>
            <p:nvGrpSpPr>
              <p:cNvPr id="959" name="グループ化 958">
                <a:extLst>
                  <a:ext uri="{FF2B5EF4-FFF2-40B4-BE49-F238E27FC236}">
                    <a16:creationId xmlns:a16="http://schemas.microsoft.com/office/drawing/2014/main" id="{6291ABEC-93DA-4CAF-B251-655BC7B4AB75}"/>
                  </a:ext>
                </a:extLst>
              </p:cNvPr>
              <p:cNvGrpSpPr/>
              <p:nvPr/>
            </p:nvGrpSpPr>
            <p:grpSpPr>
              <a:xfrm rot="5400000">
                <a:off x="5188816" y="1223755"/>
                <a:ext cx="4028776" cy="4028776"/>
                <a:chOff x="5188816" y="1223755"/>
                <a:chExt cx="4028776" cy="4028776"/>
              </a:xfrm>
            </p:grpSpPr>
            <p:sp>
              <p:nvSpPr>
                <p:cNvPr id="961" name="正方形/長方形 960">
                  <a:extLst>
                    <a:ext uri="{FF2B5EF4-FFF2-40B4-BE49-F238E27FC236}">
                      <a16:creationId xmlns:a16="http://schemas.microsoft.com/office/drawing/2014/main" id="{85CD30FF-630F-4905-A56C-2C24CD85C2CD}"/>
                    </a:ext>
                  </a:extLst>
                </p:cNvPr>
                <p:cNvSpPr/>
                <p:nvPr/>
              </p:nvSpPr>
              <p:spPr bwMode="auto">
                <a:xfrm>
                  <a:off x="5188816" y="1223755"/>
                  <a:ext cx="4028776" cy="4028776"/>
                </a:xfrm>
                <a:prstGeom prst="rect">
                  <a:avLst/>
                </a:prstGeom>
                <a:blipFill>
                  <a:blip r:embed="rId3"/>
                  <a:tile tx="0" ty="0" sx="100000" sy="100000" flip="none" algn="tl"/>
                </a:blipFill>
                <a:ln w="28575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962" name="正方形/長方形 961">
                  <a:extLst>
                    <a:ext uri="{FF2B5EF4-FFF2-40B4-BE49-F238E27FC236}">
                      <a16:creationId xmlns:a16="http://schemas.microsoft.com/office/drawing/2014/main" id="{BF0E8ED4-3417-4237-A82B-7B62B2860CF4}"/>
                    </a:ext>
                  </a:extLst>
                </p:cNvPr>
                <p:cNvSpPr/>
                <p:nvPr/>
              </p:nvSpPr>
              <p:spPr bwMode="auto">
                <a:xfrm>
                  <a:off x="5188816" y="1223755"/>
                  <a:ext cx="4028776" cy="4028776"/>
                </a:xfrm>
                <a:prstGeom prst="rect">
                  <a:avLst/>
                </a:prstGeom>
                <a:solidFill>
                  <a:srgbClr val="FFC000">
                    <a:alpha val="80000"/>
                  </a:srgbClr>
                </a:solidFill>
                <a:ln w="28575">
                  <a:solidFill>
                    <a:sysClr val="windowText" lastClr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</a:endParaRPr>
                </a:p>
              </p:txBody>
            </p:sp>
          </p:grpSp>
          <p:sp>
            <p:nvSpPr>
              <p:cNvPr id="960" name="正方形/長方形 959">
                <a:extLst>
                  <a:ext uri="{FF2B5EF4-FFF2-40B4-BE49-F238E27FC236}">
                    <a16:creationId xmlns:a16="http://schemas.microsoft.com/office/drawing/2014/main" id="{44BFB948-10FE-4161-8591-298655D10826}"/>
                  </a:ext>
                </a:extLst>
              </p:cNvPr>
              <p:cNvSpPr/>
              <p:nvPr/>
            </p:nvSpPr>
            <p:spPr bwMode="auto">
              <a:xfrm>
                <a:off x="5188816" y="1223755"/>
                <a:ext cx="4028776" cy="4028776"/>
              </a:xfrm>
              <a:prstGeom prst="rect">
                <a:avLst/>
              </a:prstGeom>
              <a:noFill/>
              <a:ln w="28575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</a:endParaRPr>
              </a:p>
            </p:txBody>
          </p:sp>
        </p:grpSp>
        <p:grpSp>
          <p:nvGrpSpPr>
            <p:cNvPr id="817" name="グループ化 816">
              <a:extLst>
                <a:ext uri="{FF2B5EF4-FFF2-40B4-BE49-F238E27FC236}">
                  <a16:creationId xmlns:a16="http://schemas.microsoft.com/office/drawing/2014/main" id="{2A3A3FEC-2CA5-4F77-8DC4-B679A77B59C7}"/>
                </a:ext>
              </a:extLst>
            </p:cNvPr>
            <p:cNvGrpSpPr/>
            <p:nvPr/>
          </p:nvGrpSpPr>
          <p:grpSpPr>
            <a:xfrm>
              <a:off x="1824933" y="2265020"/>
              <a:ext cx="3119145" cy="3645184"/>
              <a:chOff x="2749548" y="721545"/>
              <a:chExt cx="4712970" cy="5507807"/>
            </a:xfrm>
            <a:noFill/>
          </p:grpSpPr>
          <p:sp>
            <p:nvSpPr>
              <p:cNvPr id="942" name="正方形/長方形 941">
                <a:extLst>
                  <a:ext uri="{FF2B5EF4-FFF2-40B4-BE49-F238E27FC236}">
                    <a16:creationId xmlns:a16="http://schemas.microsoft.com/office/drawing/2014/main" id="{C9205BDB-404B-42BB-9BF9-92B97B2D5C6C}"/>
                  </a:ext>
                </a:extLst>
              </p:cNvPr>
              <p:cNvSpPr/>
              <p:nvPr/>
            </p:nvSpPr>
            <p:spPr>
              <a:xfrm>
                <a:off x="2749548" y="721545"/>
                <a:ext cx="4712970" cy="5507805"/>
              </a:xfrm>
              <a:prstGeom prst="rect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cxnSp>
            <p:nvCxnSpPr>
              <p:cNvPr id="943" name="直線コネクタ 942">
                <a:extLst>
                  <a:ext uri="{FF2B5EF4-FFF2-40B4-BE49-F238E27FC236}">
                    <a16:creationId xmlns:a16="http://schemas.microsoft.com/office/drawing/2014/main" id="{B9420526-387B-4E7D-9335-DDFC82F27EFC}"/>
                  </a:ext>
                </a:extLst>
              </p:cNvPr>
              <p:cNvCxnSpPr/>
              <p:nvPr/>
            </p:nvCxnSpPr>
            <p:spPr>
              <a:xfrm>
                <a:off x="2749548" y="1333523"/>
                <a:ext cx="4712970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44" name="直線コネクタ 943">
                <a:extLst>
                  <a:ext uri="{FF2B5EF4-FFF2-40B4-BE49-F238E27FC236}">
                    <a16:creationId xmlns:a16="http://schemas.microsoft.com/office/drawing/2014/main" id="{30CA08B4-1515-46C6-AE07-C0E3CC7DCA19}"/>
                  </a:ext>
                </a:extLst>
              </p:cNvPr>
              <p:cNvCxnSpPr/>
              <p:nvPr/>
            </p:nvCxnSpPr>
            <p:spPr>
              <a:xfrm>
                <a:off x="2749548" y="1945501"/>
                <a:ext cx="4712970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45" name="直線コネクタ 944">
                <a:extLst>
                  <a:ext uri="{FF2B5EF4-FFF2-40B4-BE49-F238E27FC236}">
                    <a16:creationId xmlns:a16="http://schemas.microsoft.com/office/drawing/2014/main" id="{32193C55-1EA6-4725-ABEF-ACA4353D581A}"/>
                  </a:ext>
                </a:extLst>
              </p:cNvPr>
              <p:cNvCxnSpPr/>
              <p:nvPr/>
            </p:nvCxnSpPr>
            <p:spPr>
              <a:xfrm>
                <a:off x="2749548" y="2557479"/>
                <a:ext cx="4712970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46" name="直線コネクタ 945">
                <a:extLst>
                  <a:ext uri="{FF2B5EF4-FFF2-40B4-BE49-F238E27FC236}">
                    <a16:creationId xmlns:a16="http://schemas.microsoft.com/office/drawing/2014/main" id="{49FF5DC3-1623-430A-9B7D-9A668538461F}"/>
                  </a:ext>
                </a:extLst>
              </p:cNvPr>
              <p:cNvCxnSpPr/>
              <p:nvPr/>
            </p:nvCxnSpPr>
            <p:spPr>
              <a:xfrm>
                <a:off x="2749548" y="3169457"/>
                <a:ext cx="4712970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47" name="直線コネクタ 946">
                <a:extLst>
                  <a:ext uri="{FF2B5EF4-FFF2-40B4-BE49-F238E27FC236}">
                    <a16:creationId xmlns:a16="http://schemas.microsoft.com/office/drawing/2014/main" id="{13F4DC69-95E2-4C43-B860-9058F98B2269}"/>
                  </a:ext>
                </a:extLst>
              </p:cNvPr>
              <p:cNvCxnSpPr/>
              <p:nvPr/>
            </p:nvCxnSpPr>
            <p:spPr>
              <a:xfrm>
                <a:off x="2749548" y="3781435"/>
                <a:ext cx="4712970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48" name="直線コネクタ 947">
                <a:extLst>
                  <a:ext uri="{FF2B5EF4-FFF2-40B4-BE49-F238E27FC236}">
                    <a16:creationId xmlns:a16="http://schemas.microsoft.com/office/drawing/2014/main" id="{C85FB350-AE63-470E-9640-A06FA80CAC40}"/>
                  </a:ext>
                </a:extLst>
              </p:cNvPr>
              <p:cNvCxnSpPr/>
              <p:nvPr/>
            </p:nvCxnSpPr>
            <p:spPr>
              <a:xfrm>
                <a:off x="2749548" y="4393413"/>
                <a:ext cx="4712970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49" name="直線コネクタ 948">
                <a:extLst>
                  <a:ext uri="{FF2B5EF4-FFF2-40B4-BE49-F238E27FC236}">
                    <a16:creationId xmlns:a16="http://schemas.microsoft.com/office/drawing/2014/main" id="{97CD1FD2-CDAC-47AA-9865-A570997F875C}"/>
                  </a:ext>
                </a:extLst>
              </p:cNvPr>
              <p:cNvCxnSpPr/>
              <p:nvPr/>
            </p:nvCxnSpPr>
            <p:spPr>
              <a:xfrm>
                <a:off x="2749548" y="5005391"/>
                <a:ext cx="4712970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50" name="直線コネクタ 949">
                <a:extLst>
                  <a:ext uri="{FF2B5EF4-FFF2-40B4-BE49-F238E27FC236}">
                    <a16:creationId xmlns:a16="http://schemas.microsoft.com/office/drawing/2014/main" id="{0F9E0947-5C76-45B1-8EF2-ED7E78F2CA42}"/>
                  </a:ext>
                </a:extLst>
              </p:cNvPr>
              <p:cNvCxnSpPr/>
              <p:nvPr/>
            </p:nvCxnSpPr>
            <p:spPr>
              <a:xfrm>
                <a:off x="2749548" y="5617369"/>
                <a:ext cx="4712970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51" name="直線コネクタ 950">
                <a:extLst>
                  <a:ext uri="{FF2B5EF4-FFF2-40B4-BE49-F238E27FC236}">
                    <a16:creationId xmlns:a16="http://schemas.microsoft.com/office/drawing/2014/main" id="{AEE1BA3B-D204-4CAB-9325-36770C511586}"/>
                  </a:ext>
                </a:extLst>
              </p:cNvPr>
              <p:cNvCxnSpPr/>
              <p:nvPr/>
            </p:nvCxnSpPr>
            <p:spPr>
              <a:xfrm rot="5400000">
                <a:off x="4184949" y="3475449"/>
                <a:ext cx="5507806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52" name="直線コネクタ 951">
                <a:extLst>
                  <a:ext uri="{FF2B5EF4-FFF2-40B4-BE49-F238E27FC236}">
                    <a16:creationId xmlns:a16="http://schemas.microsoft.com/office/drawing/2014/main" id="{F93113EB-397C-4172-A1FE-308BE8AC8225}"/>
                  </a:ext>
                </a:extLst>
              </p:cNvPr>
              <p:cNvCxnSpPr/>
              <p:nvPr/>
            </p:nvCxnSpPr>
            <p:spPr>
              <a:xfrm rot="5400000">
                <a:off x="3661286" y="3475449"/>
                <a:ext cx="5507806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53" name="直線コネクタ 952">
                <a:extLst>
                  <a:ext uri="{FF2B5EF4-FFF2-40B4-BE49-F238E27FC236}">
                    <a16:creationId xmlns:a16="http://schemas.microsoft.com/office/drawing/2014/main" id="{49C83E28-F0E6-4199-9E7C-7F0C49BB6983}"/>
                  </a:ext>
                </a:extLst>
              </p:cNvPr>
              <p:cNvCxnSpPr/>
              <p:nvPr/>
            </p:nvCxnSpPr>
            <p:spPr>
              <a:xfrm rot="5400000">
                <a:off x="3137623" y="3475449"/>
                <a:ext cx="5507806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54" name="直線コネクタ 953">
                <a:extLst>
                  <a:ext uri="{FF2B5EF4-FFF2-40B4-BE49-F238E27FC236}">
                    <a16:creationId xmlns:a16="http://schemas.microsoft.com/office/drawing/2014/main" id="{AECEC91B-E387-498F-988A-6576435A8A1D}"/>
                  </a:ext>
                </a:extLst>
              </p:cNvPr>
              <p:cNvCxnSpPr/>
              <p:nvPr/>
            </p:nvCxnSpPr>
            <p:spPr>
              <a:xfrm rot="5400000">
                <a:off x="2613960" y="3475449"/>
                <a:ext cx="5507806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55" name="直線コネクタ 954">
                <a:extLst>
                  <a:ext uri="{FF2B5EF4-FFF2-40B4-BE49-F238E27FC236}">
                    <a16:creationId xmlns:a16="http://schemas.microsoft.com/office/drawing/2014/main" id="{93718D50-9D48-45FB-9F21-DCEB9AB1C8AF}"/>
                  </a:ext>
                </a:extLst>
              </p:cNvPr>
              <p:cNvCxnSpPr/>
              <p:nvPr/>
            </p:nvCxnSpPr>
            <p:spPr>
              <a:xfrm rot="5400000">
                <a:off x="2090297" y="3475449"/>
                <a:ext cx="5507806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56" name="直線コネクタ 955">
                <a:extLst>
                  <a:ext uri="{FF2B5EF4-FFF2-40B4-BE49-F238E27FC236}">
                    <a16:creationId xmlns:a16="http://schemas.microsoft.com/office/drawing/2014/main" id="{DDABDB98-77C9-4814-922F-7D15426493EA}"/>
                  </a:ext>
                </a:extLst>
              </p:cNvPr>
              <p:cNvCxnSpPr/>
              <p:nvPr/>
            </p:nvCxnSpPr>
            <p:spPr>
              <a:xfrm rot="5400000">
                <a:off x="1566634" y="3475449"/>
                <a:ext cx="5507806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57" name="直線コネクタ 956">
                <a:extLst>
                  <a:ext uri="{FF2B5EF4-FFF2-40B4-BE49-F238E27FC236}">
                    <a16:creationId xmlns:a16="http://schemas.microsoft.com/office/drawing/2014/main" id="{B3974077-90C4-491F-A892-7B00B2A1BDCA}"/>
                  </a:ext>
                </a:extLst>
              </p:cNvPr>
              <p:cNvCxnSpPr/>
              <p:nvPr/>
            </p:nvCxnSpPr>
            <p:spPr>
              <a:xfrm rot="5400000">
                <a:off x="1042971" y="3475449"/>
                <a:ext cx="5507806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958" name="直線コネクタ 957">
                <a:extLst>
                  <a:ext uri="{FF2B5EF4-FFF2-40B4-BE49-F238E27FC236}">
                    <a16:creationId xmlns:a16="http://schemas.microsoft.com/office/drawing/2014/main" id="{2E44582D-D7A1-4752-9780-874A30C2AC99}"/>
                  </a:ext>
                </a:extLst>
              </p:cNvPr>
              <p:cNvCxnSpPr/>
              <p:nvPr/>
            </p:nvCxnSpPr>
            <p:spPr>
              <a:xfrm rot="5400000">
                <a:off x="519308" y="3475449"/>
                <a:ext cx="5507806" cy="0"/>
              </a:xfrm>
              <a:prstGeom prst="line">
                <a:avLst/>
              </a:prstGeom>
              <a:grpFill/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</p:grpSp>
        <p:grpSp>
          <p:nvGrpSpPr>
            <p:cNvPr id="818" name="グループ化 817">
              <a:extLst>
                <a:ext uri="{FF2B5EF4-FFF2-40B4-BE49-F238E27FC236}">
                  <a16:creationId xmlns:a16="http://schemas.microsoft.com/office/drawing/2014/main" id="{0A396C37-DD46-43A0-84E5-3809A4DE8212}"/>
                </a:ext>
              </a:extLst>
            </p:cNvPr>
            <p:cNvGrpSpPr/>
            <p:nvPr/>
          </p:nvGrpSpPr>
          <p:grpSpPr>
            <a:xfrm>
              <a:off x="1857517" y="2315315"/>
              <a:ext cx="3070813" cy="3546478"/>
              <a:chOff x="2529283" y="909529"/>
              <a:chExt cx="4445902" cy="5134566"/>
            </a:xfrm>
          </p:grpSpPr>
          <p:grpSp>
            <p:nvGrpSpPr>
              <p:cNvPr id="819" name="グループ化 818">
                <a:extLst>
                  <a:ext uri="{FF2B5EF4-FFF2-40B4-BE49-F238E27FC236}">
                    <a16:creationId xmlns:a16="http://schemas.microsoft.com/office/drawing/2014/main" id="{2EC9D47B-8DBB-4B25-987A-5A45815D6E4F}"/>
                  </a:ext>
                </a:extLst>
              </p:cNvPr>
              <p:cNvGrpSpPr/>
              <p:nvPr/>
            </p:nvGrpSpPr>
            <p:grpSpPr>
              <a:xfrm>
                <a:off x="4529470" y="5602544"/>
                <a:ext cx="400835" cy="441551"/>
                <a:chOff x="666750" y="3698472"/>
                <a:chExt cx="735330" cy="810025"/>
              </a:xfrm>
            </p:grpSpPr>
            <p:sp>
              <p:nvSpPr>
                <p:cNvPr id="940" name="フリーフォーム 374">
                  <a:extLst>
                    <a:ext uri="{FF2B5EF4-FFF2-40B4-BE49-F238E27FC236}">
                      <a16:creationId xmlns:a16="http://schemas.microsoft.com/office/drawing/2014/main" id="{7A710F89-7DAE-4239-915D-EDF0EDEBDDC3}"/>
                    </a:ext>
                  </a:extLst>
                </p:cNvPr>
                <p:cNvSpPr/>
                <p:nvPr/>
              </p:nvSpPr>
              <p:spPr>
                <a:xfrm>
                  <a:off x="666750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41" name="テキスト ボックス 940">
                  <a:extLst>
                    <a:ext uri="{FF2B5EF4-FFF2-40B4-BE49-F238E27FC236}">
                      <a16:creationId xmlns:a16="http://schemas.microsoft.com/office/drawing/2014/main" id="{C346CCAD-FCF9-4279-B429-79EB9071C36C}"/>
                    </a:ext>
                  </a:extLst>
                </p:cNvPr>
                <p:cNvSpPr txBox="1"/>
                <p:nvPr/>
              </p:nvSpPr>
              <p:spPr>
                <a:xfrm rot="5400000">
                  <a:off x="764143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玉将</a:t>
                  </a:r>
                </a:p>
              </p:txBody>
            </p:sp>
          </p:grpSp>
          <p:grpSp>
            <p:nvGrpSpPr>
              <p:cNvPr id="820" name="グループ化 819">
                <a:extLst>
                  <a:ext uri="{FF2B5EF4-FFF2-40B4-BE49-F238E27FC236}">
                    <a16:creationId xmlns:a16="http://schemas.microsoft.com/office/drawing/2014/main" id="{8B30973A-45FC-4431-918F-45D84F15F4E8}"/>
                  </a:ext>
                </a:extLst>
              </p:cNvPr>
              <p:cNvGrpSpPr/>
              <p:nvPr/>
            </p:nvGrpSpPr>
            <p:grpSpPr>
              <a:xfrm>
                <a:off x="4539628" y="937400"/>
                <a:ext cx="400835" cy="441551"/>
                <a:chOff x="666750" y="2636912"/>
                <a:chExt cx="735330" cy="810025"/>
              </a:xfrm>
            </p:grpSpPr>
            <p:sp>
              <p:nvSpPr>
                <p:cNvPr id="938" name="フリーフォーム 377">
                  <a:extLst>
                    <a:ext uri="{FF2B5EF4-FFF2-40B4-BE49-F238E27FC236}">
                      <a16:creationId xmlns:a16="http://schemas.microsoft.com/office/drawing/2014/main" id="{B7A27E09-9EF5-431C-A49B-9FD88DC4B05F}"/>
                    </a:ext>
                  </a:extLst>
                </p:cNvPr>
                <p:cNvSpPr/>
                <p:nvPr/>
              </p:nvSpPr>
              <p:spPr>
                <a:xfrm rot="10800000">
                  <a:off x="666750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39" name="テキスト ボックス 938">
                  <a:extLst>
                    <a:ext uri="{FF2B5EF4-FFF2-40B4-BE49-F238E27FC236}">
                      <a16:creationId xmlns:a16="http://schemas.microsoft.com/office/drawing/2014/main" id="{2AE97599-9FDC-409E-9B0A-B39159ECBB87}"/>
                    </a:ext>
                  </a:extLst>
                </p:cNvPr>
                <p:cNvSpPr txBox="1"/>
                <p:nvPr/>
              </p:nvSpPr>
              <p:spPr>
                <a:xfrm rot="16200000">
                  <a:off x="764143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王将</a:t>
                  </a:r>
                </a:p>
              </p:txBody>
            </p:sp>
          </p:grpSp>
          <p:grpSp>
            <p:nvGrpSpPr>
              <p:cNvPr id="821" name="グループ化 820">
                <a:extLst>
                  <a:ext uri="{FF2B5EF4-FFF2-40B4-BE49-F238E27FC236}">
                    <a16:creationId xmlns:a16="http://schemas.microsoft.com/office/drawing/2014/main" id="{AB313573-1FB1-4FAC-8C89-29FCC3BDD1DD}"/>
                  </a:ext>
                </a:extLst>
              </p:cNvPr>
              <p:cNvGrpSpPr/>
              <p:nvPr/>
            </p:nvGrpSpPr>
            <p:grpSpPr>
              <a:xfrm>
                <a:off x="6057822" y="5013665"/>
                <a:ext cx="400835" cy="441551"/>
                <a:chOff x="1568624" y="3698472"/>
                <a:chExt cx="735330" cy="810025"/>
              </a:xfrm>
            </p:grpSpPr>
            <p:sp>
              <p:nvSpPr>
                <p:cNvPr id="936" name="フリーフォーム 380">
                  <a:extLst>
                    <a:ext uri="{FF2B5EF4-FFF2-40B4-BE49-F238E27FC236}">
                      <a16:creationId xmlns:a16="http://schemas.microsoft.com/office/drawing/2014/main" id="{BC920066-B613-4D91-B058-E45A3D43B3C7}"/>
                    </a:ext>
                  </a:extLst>
                </p:cNvPr>
                <p:cNvSpPr/>
                <p:nvPr/>
              </p:nvSpPr>
              <p:spPr>
                <a:xfrm>
                  <a:off x="1568624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37" name="テキスト ボックス 936">
                  <a:extLst>
                    <a:ext uri="{FF2B5EF4-FFF2-40B4-BE49-F238E27FC236}">
                      <a16:creationId xmlns:a16="http://schemas.microsoft.com/office/drawing/2014/main" id="{04C6E2CB-D767-4805-A66B-638D49C753A7}"/>
                    </a:ext>
                  </a:extLst>
                </p:cNvPr>
                <p:cNvSpPr txBox="1"/>
                <p:nvPr/>
              </p:nvSpPr>
              <p:spPr>
                <a:xfrm rot="5400000">
                  <a:off x="1666017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飛車</a:t>
                  </a:r>
                </a:p>
              </p:txBody>
            </p:sp>
          </p:grpSp>
          <p:grpSp>
            <p:nvGrpSpPr>
              <p:cNvPr id="822" name="グループ化 821">
                <a:extLst>
                  <a:ext uri="{FF2B5EF4-FFF2-40B4-BE49-F238E27FC236}">
                    <a16:creationId xmlns:a16="http://schemas.microsoft.com/office/drawing/2014/main" id="{89B620B5-0A9D-460E-9E80-C15788B99EB6}"/>
                  </a:ext>
                </a:extLst>
              </p:cNvPr>
              <p:cNvGrpSpPr/>
              <p:nvPr/>
            </p:nvGrpSpPr>
            <p:grpSpPr>
              <a:xfrm>
                <a:off x="3056098" y="1482562"/>
                <a:ext cx="400835" cy="441551"/>
                <a:chOff x="1568624" y="2636912"/>
                <a:chExt cx="735330" cy="810025"/>
              </a:xfrm>
            </p:grpSpPr>
            <p:sp>
              <p:nvSpPr>
                <p:cNvPr id="934" name="フリーフォーム 383">
                  <a:extLst>
                    <a:ext uri="{FF2B5EF4-FFF2-40B4-BE49-F238E27FC236}">
                      <a16:creationId xmlns:a16="http://schemas.microsoft.com/office/drawing/2014/main" id="{D9EBD0CD-7E45-4F05-A6EB-813FC3085740}"/>
                    </a:ext>
                  </a:extLst>
                </p:cNvPr>
                <p:cNvSpPr/>
                <p:nvPr/>
              </p:nvSpPr>
              <p:spPr>
                <a:xfrm rot="10800000">
                  <a:off x="1568624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35" name="テキスト ボックス 934">
                  <a:extLst>
                    <a:ext uri="{FF2B5EF4-FFF2-40B4-BE49-F238E27FC236}">
                      <a16:creationId xmlns:a16="http://schemas.microsoft.com/office/drawing/2014/main" id="{C550083E-75D2-4D82-8AA4-13C587894B00}"/>
                    </a:ext>
                  </a:extLst>
                </p:cNvPr>
                <p:cNvSpPr txBox="1"/>
                <p:nvPr/>
              </p:nvSpPr>
              <p:spPr>
                <a:xfrm rot="16200000">
                  <a:off x="1666017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飛車</a:t>
                  </a:r>
                </a:p>
              </p:txBody>
            </p:sp>
          </p:grpSp>
          <p:grpSp>
            <p:nvGrpSpPr>
              <p:cNvPr id="823" name="グループ化 822">
                <a:extLst>
                  <a:ext uri="{FF2B5EF4-FFF2-40B4-BE49-F238E27FC236}">
                    <a16:creationId xmlns:a16="http://schemas.microsoft.com/office/drawing/2014/main" id="{F502B844-75A0-420C-9D18-54D3DE90AFBA}"/>
                  </a:ext>
                </a:extLst>
              </p:cNvPr>
              <p:cNvGrpSpPr/>
              <p:nvPr/>
            </p:nvGrpSpPr>
            <p:grpSpPr>
              <a:xfrm>
                <a:off x="3039347" y="5018934"/>
                <a:ext cx="400835" cy="441551"/>
                <a:chOff x="2432720" y="3698472"/>
                <a:chExt cx="735330" cy="810025"/>
              </a:xfrm>
            </p:grpSpPr>
            <p:sp>
              <p:nvSpPr>
                <p:cNvPr id="932" name="フリーフォーム 386">
                  <a:extLst>
                    <a:ext uri="{FF2B5EF4-FFF2-40B4-BE49-F238E27FC236}">
                      <a16:creationId xmlns:a16="http://schemas.microsoft.com/office/drawing/2014/main" id="{C34B3769-D9AB-40CB-B4D1-AD432E7A00B3}"/>
                    </a:ext>
                  </a:extLst>
                </p:cNvPr>
                <p:cNvSpPr/>
                <p:nvPr/>
              </p:nvSpPr>
              <p:spPr>
                <a:xfrm>
                  <a:off x="2432720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33" name="テキスト ボックス 932">
                  <a:extLst>
                    <a:ext uri="{FF2B5EF4-FFF2-40B4-BE49-F238E27FC236}">
                      <a16:creationId xmlns:a16="http://schemas.microsoft.com/office/drawing/2014/main" id="{071ED4E4-DC21-4189-9C8B-20BB201B67FC}"/>
                    </a:ext>
                  </a:extLst>
                </p:cNvPr>
                <p:cNvSpPr txBox="1"/>
                <p:nvPr/>
              </p:nvSpPr>
              <p:spPr>
                <a:xfrm rot="5400000">
                  <a:off x="2530113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角行</a:t>
                  </a:r>
                </a:p>
              </p:txBody>
            </p:sp>
          </p:grpSp>
          <p:grpSp>
            <p:nvGrpSpPr>
              <p:cNvPr id="824" name="グループ化 823">
                <a:extLst>
                  <a:ext uri="{FF2B5EF4-FFF2-40B4-BE49-F238E27FC236}">
                    <a16:creationId xmlns:a16="http://schemas.microsoft.com/office/drawing/2014/main" id="{0D852799-42D6-4402-AAF4-676E42A93AA3}"/>
                  </a:ext>
                </a:extLst>
              </p:cNvPr>
              <p:cNvGrpSpPr/>
              <p:nvPr/>
            </p:nvGrpSpPr>
            <p:grpSpPr>
              <a:xfrm>
                <a:off x="6072594" y="1501020"/>
                <a:ext cx="400835" cy="441551"/>
                <a:chOff x="2432720" y="2636912"/>
                <a:chExt cx="735330" cy="810025"/>
              </a:xfrm>
            </p:grpSpPr>
            <p:sp>
              <p:nvSpPr>
                <p:cNvPr id="930" name="フリーフォーム 389">
                  <a:extLst>
                    <a:ext uri="{FF2B5EF4-FFF2-40B4-BE49-F238E27FC236}">
                      <a16:creationId xmlns:a16="http://schemas.microsoft.com/office/drawing/2014/main" id="{C75EDFF2-32C9-4BD5-B342-16763479727D}"/>
                    </a:ext>
                  </a:extLst>
                </p:cNvPr>
                <p:cNvSpPr/>
                <p:nvPr/>
              </p:nvSpPr>
              <p:spPr>
                <a:xfrm rot="10800000">
                  <a:off x="2432720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31" name="テキスト ボックス 930">
                  <a:extLst>
                    <a:ext uri="{FF2B5EF4-FFF2-40B4-BE49-F238E27FC236}">
                      <a16:creationId xmlns:a16="http://schemas.microsoft.com/office/drawing/2014/main" id="{1B294C7B-2B63-4634-9D26-31776D189266}"/>
                    </a:ext>
                  </a:extLst>
                </p:cNvPr>
                <p:cNvSpPr txBox="1"/>
                <p:nvPr/>
              </p:nvSpPr>
              <p:spPr>
                <a:xfrm rot="16200000">
                  <a:off x="2530113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角行</a:t>
                  </a:r>
                </a:p>
              </p:txBody>
            </p:sp>
          </p:grpSp>
          <p:grpSp>
            <p:nvGrpSpPr>
              <p:cNvPr id="825" name="グループ化 824">
                <a:extLst>
                  <a:ext uri="{FF2B5EF4-FFF2-40B4-BE49-F238E27FC236}">
                    <a16:creationId xmlns:a16="http://schemas.microsoft.com/office/drawing/2014/main" id="{57DBAD19-2367-4D04-98FB-E411EC03EB87}"/>
                  </a:ext>
                </a:extLst>
              </p:cNvPr>
              <p:cNvGrpSpPr/>
              <p:nvPr/>
            </p:nvGrpSpPr>
            <p:grpSpPr>
              <a:xfrm>
                <a:off x="4043352" y="5602544"/>
                <a:ext cx="400835" cy="441551"/>
                <a:chOff x="3296816" y="3698472"/>
                <a:chExt cx="735330" cy="810025"/>
              </a:xfrm>
            </p:grpSpPr>
            <p:sp>
              <p:nvSpPr>
                <p:cNvPr id="928" name="フリーフォーム 392">
                  <a:extLst>
                    <a:ext uri="{FF2B5EF4-FFF2-40B4-BE49-F238E27FC236}">
                      <a16:creationId xmlns:a16="http://schemas.microsoft.com/office/drawing/2014/main" id="{3C98C4B7-E336-47F8-90D8-A79F9B82C9C2}"/>
                    </a:ext>
                  </a:extLst>
                </p:cNvPr>
                <p:cNvSpPr/>
                <p:nvPr/>
              </p:nvSpPr>
              <p:spPr>
                <a:xfrm>
                  <a:off x="3296816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29" name="テキスト ボックス 928">
                  <a:extLst>
                    <a:ext uri="{FF2B5EF4-FFF2-40B4-BE49-F238E27FC236}">
                      <a16:creationId xmlns:a16="http://schemas.microsoft.com/office/drawing/2014/main" id="{CD50D44A-2B79-4422-BF48-85CE3FE3972F}"/>
                    </a:ext>
                  </a:extLst>
                </p:cNvPr>
                <p:cNvSpPr txBox="1"/>
                <p:nvPr/>
              </p:nvSpPr>
              <p:spPr>
                <a:xfrm rot="5400000">
                  <a:off x="3394209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金将</a:t>
                  </a:r>
                </a:p>
              </p:txBody>
            </p:sp>
          </p:grpSp>
          <p:grpSp>
            <p:nvGrpSpPr>
              <p:cNvPr id="826" name="グループ化 825">
                <a:extLst>
                  <a:ext uri="{FF2B5EF4-FFF2-40B4-BE49-F238E27FC236}">
                    <a16:creationId xmlns:a16="http://schemas.microsoft.com/office/drawing/2014/main" id="{43F474EB-6C78-43F8-BC85-B85C2DF16DF7}"/>
                  </a:ext>
                </a:extLst>
              </p:cNvPr>
              <p:cNvGrpSpPr/>
              <p:nvPr/>
            </p:nvGrpSpPr>
            <p:grpSpPr>
              <a:xfrm>
                <a:off x="5025008" y="946745"/>
                <a:ext cx="400835" cy="441551"/>
                <a:chOff x="3296816" y="2636912"/>
                <a:chExt cx="735330" cy="810025"/>
              </a:xfrm>
            </p:grpSpPr>
            <p:sp>
              <p:nvSpPr>
                <p:cNvPr id="926" name="フリーフォーム 395">
                  <a:extLst>
                    <a:ext uri="{FF2B5EF4-FFF2-40B4-BE49-F238E27FC236}">
                      <a16:creationId xmlns:a16="http://schemas.microsoft.com/office/drawing/2014/main" id="{9B09166B-1256-44D0-8243-0B294BE7376C}"/>
                    </a:ext>
                  </a:extLst>
                </p:cNvPr>
                <p:cNvSpPr/>
                <p:nvPr/>
              </p:nvSpPr>
              <p:spPr>
                <a:xfrm rot="10800000">
                  <a:off x="3296816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27" name="テキスト ボックス 926">
                  <a:extLst>
                    <a:ext uri="{FF2B5EF4-FFF2-40B4-BE49-F238E27FC236}">
                      <a16:creationId xmlns:a16="http://schemas.microsoft.com/office/drawing/2014/main" id="{B73D61A3-371D-4C79-9E1D-A8B3AD455F83}"/>
                    </a:ext>
                  </a:extLst>
                </p:cNvPr>
                <p:cNvSpPr txBox="1"/>
                <p:nvPr/>
              </p:nvSpPr>
              <p:spPr>
                <a:xfrm rot="16200000">
                  <a:off x="3394209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金将</a:t>
                  </a:r>
                </a:p>
              </p:txBody>
            </p:sp>
          </p:grpSp>
          <p:grpSp>
            <p:nvGrpSpPr>
              <p:cNvPr id="827" name="グループ化 826">
                <a:extLst>
                  <a:ext uri="{FF2B5EF4-FFF2-40B4-BE49-F238E27FC236}">
                    <a16:creationId xmlns:a16="http://schemas.microsoft.com/office/drawing/2014/main" id="{97D49959-674F-42FB-A988-F3E89A5C03ED}"/>
                  </a:ext>
                </a:extLst>
              </p:cNvPr>
              <p:cNvGrpSpPr/>
              <p:nvPr/>
            </p:nvGrpSpPr>
            <p:grpSpPr>
              <a:xfrm>
                <a:off x="3556697" y="5602543"/>
                <a:ext cx="400835" cy="441551"/>
                <a:chOff x="4160912" y="3698472"/>
                <a:chExt cx="735330" cy="810025"/>
              </a:xfrm>
            </p:grpSpPr>
            <p:sp>
              <p:nvSpPr>
                <p:cNvPr id="924" name="フリーフォーム 398">
                  <a:extLst>
                    <a:ext uri="{FF2B5EF4-FFF2-40B4-BE49-F238E27FC236}">
                      <a16:creationId xmlns:a16="http://schemas.microsoft.com/office/drawing/2014/main" id="{B7C57CD1-9BBF-4E5D-9015-122B16E3F852}"/>
                    </a:ext>
                  </a:extLst>
                </p:cNvPr>
                <p:cNvSpPr/>
                <p:nvPr/>
              </p:nvSpPr>
              <p:spPr>
                <a:xfrm>
                  <a:off x="4160912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25" name="テキスト ボックス 924">
                  <a:extLst>
                    <a:ext uri="{FF2B5EF4-FFF2-40B4-BE49-F238E27FC236}">
                      <a16:creationId xmlns:a16="http://schemas.microsoft.com/office/drawing/2014/main" id="{C718F5E9-0293-47D8-A313-379F4067C15A}"/>
                    </a:ext>
                  </a:extLst>
                </p:cNvPr>
                <p:cNvSpPr txBox="1"/>
                <p:nvPr/>
              </p:nvSpPr>
              <p:spPr>
                <a:xfrm rot="5400000">
                  <a:off x="4258305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銀将</a:t>
                  </a:r>
                </a:p>
              </p:txBody>
            </p:sp>
          </p:grpSp>
          <p:grpSp>
            <p:nvGrpSpPr>
              <p:cNvPr id="828" name="グループ化 827">
                <a:extLst>
                  <a:ext uri="{FF2B5EF4-FFF2-40B4-BE49-F238E27FC236}">
                    <a16:creationId xmlns:a16="http://schemas.microsoft.com/office/drawing/2014/main" id="{E497CEE4-CE17-48DD-93BF-222C9B39C44B}"/>
                  </a:ext>
                </a:extLst>
              </p:cNvPr>
              <p:cNvGrpSpPr/>
              <p:nvPr/>
            </p:nvGrpSpPr>
            <p:grpSpPr>
              <a:xfrm>
                <a:off x="5529174" y="929608"/>
                <a:ext cx="400835" cy="441551"/>
                <a:chOff x="4160912" y="2636912"/>
                <a:chExt cx="735330" cy="810025"/>
              </a:xfrm>
            </p:grpSpPr>
            <p:sp>
              <p:nvSpPr>
                <p:cNvPr id="922" name="フリーフォーム 401">
                  <a:extLst>
                    <a:ext uri="{FF2B5EF4-FFF2-40B4-BE49-F238E27FC236}">
                      <a16:creationId xmlns:a16="http://schemas.microsoft.com/office/drawing/2014/main" id="{04B6FC22-6A76-4347-A3AA-F551E9843DEA}"/>
                    </a:ext>
                  </a:extLst>
                </p:cNvPr>
                <p:cNvSpPr/>
                <p:nvPr/>
              </p:nvSpPr>
              <p:spPr>
                <a:xfrm rot="10800000">
                  <a:off x="4160912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23" name="テキスト ボックス 922">
                  <a:extLst>
                    <a:ext uri="{FF2B5EF4-FFF2-40B4-BE49-F238E27FC236}">
                      <a16:creationId xmlns:a16="http://schemas.microsoft.com/office/drawing/2014/main" id="{8403D35D-5206-4389-81FA-80ACDCDF16F0}"/>
                    </a:ext>
                  </a:extLst>
                </p:cNvPr>
                <p:cNvSpPr txBox="1"/>
                <p:nvPr/>
              </p:nvSpPr>
              <p:spPr>
                <a:xfrm rot="16200000">
                  <a:off x="4258305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銀将</a:t>
                  </a:r>
                </a:p>
              </p:txBody>
            </p:sp>
          </p:grpSp>
          <p:grpSp>
            <p:nvGrpSpPr>
              <p:cNvPr id="829" name="グループ化 828">
                <a:extLst>
                  <a:ext uri="{FF2B5EF4-FFF2-40B4-BE49-F238E27FC236}">
                    <a16:creationId xmlns:a16="http://schemas.microsoft.com/office/drawing/2014/main" id="{4771AAC3-B696-40D3-84F3-BEB0E2FF6B56}"/>
                  </a:ext>
                </a:extLst>
              </p:cNvPr>
              <p:cNvGrpSpPr/>
              <p:nvPr/>
            </p:nvGrpSpPr>
            <p:grpSpPr>
              <a:xfrm>
                <a:off x="3039346" y="5594363"/>
                <a:ext cx="400835" cy="441551"/>
                <a:chOff x="5025008" y="3698472"/>
                <a:chExt cx="735330" cy="810025"/>
              </a:xfrm>
            </p:grpSpPr>
            <p:sp>
              <p:nvSpPr>
                <p:cNvPr id="920" name="フリーフォーム 404">
                  <a:extLst>
                    <a:ext uri="{FF2B5EF4-FFF2-40B4-BE49-F238E27FC236}">
                      <a16:creationId xmlns:a16="http://schemas.microsoft.com/office/drawing/2014/main" id="{8C375ABB-6424-4D35-9F21-74E47DEECF02}"/>
                    </a:ext>
                  </a:extLst>
                </p:cNvPr>
                <p:cNvSpPr/>
                <p:nvPr/>
              </p:nvSpPr>
              <p:spPr>
                <a:xfrm>
                  <a:off x="5025008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21" name="テキスト ボックス 920">
                  <a:extLst>
                    <a:ext uri="{FF2B5EF4-FFF2-40B4-BE49-F238E27FC236}">
                      <a16:creationId xmlns:a16="http://schemas.microsoft.com/office/drawing/2014/main" id="{BFB72ABB-373F-49E0-A447-A856B3665398}"/>
                    </a:ext>
                  </a:extLst>
                </p:cNvPr>
                <p:cNvSpPr txBox="1"/>
                <p:nvPr/>
              </p:nvSpPr>
              <p:spPr>
                <a:xfrm rot="5400000">
                  <a:off x="5122401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桂馬</a:t>
                  </a:r>
                </a:p>
              </p:txBody>
            </p:sp>
          </p:grpSp>
          <p:grpSp>
            <p:nvGrpSpPr>
              <p:cNvPr id="830" name="グループ化 829">
                <a:extLst>
                  <a:ext uri="{FF2B5EF4-FFF2-40B4-BE49-F238E27FC236}">
                    <a16:creationId xmlns:a16="http://schemas.microsoft.com/office/drawing/2014/main" id="{A6D8648F-0E49-4C80-848F-A28B1D7EE781}"/>
                  </a:ext>
                </a:extLst>
              </p:cNvPr>
              <p:cNvGrpSpPr/>
              <p:nvPr/>
            </p:nvGrpSpPr>
            <p:grpSpPr>
              <a:xfrm>
                <a:off x="6033120" y="909529"/>
                <a:ext cx="400835" cy="441551"/>
                <a:chOff x="5025008" y="2636912"/>
                <a:chExt cx="735330" cy="810025"/>
              </a:xfrm>
            </p:grpSpPr>
            <p:sp>
              <p:nvSpPr>
                <p:cNvPr id="918" name="フリーフォーム 407">
                  <a:extLst>
                    <a:ext uri="{FF2B5EF4-FFF2-40B4-BE49-F238E27FC236}">
                      <a16:creationId xmlns:a16="http://schemas.microsoft.com/office/drawing/2014/main" id="{1A014FE1-366D-43CA-83AD-32C6AF70F397}"/>
                    </a:ext>
                  </a:extLst>
                </p:cNvPr>
                <p:cNvSpPr/>
                <p:nvPr/>
              </p:nvSpPr>
              <p:spPr>
                <a:xfrm rot="10800000">
                  <a:off x="5025008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19" name="テキスト ボックス 918">
                  <a:extLst>
                    <a:ext uri="{FF2B5EF4-FFF2-40B4-BE49-F238E27FC236}">
                      <a16:creationId xmlns:a16="http://schemas.microsoft.com/office/drawing/2014/main" id="{267F3F6D-BB8B-4848-A95A-ED99FD451C25}"/>
                    </a:ext>
                  </a:extLst>
                </p:cNvPr>
                <p:cNvSpPr txBox="1"/>
                <p:nvPr/>
              </p:nvSpPr>
              <p:spPr>
                <a:xfrm rot="16200000">
                  <a:off x="5122401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桂馬</a:t>
                  </a:r>
                </a:p>
              </p:txBody>
            </p:sp>
          </p:grpSp>
          <p:grpSp>
            <p:nvGrpSpPr>
              <p:cNvPr id="831" name="グループ化 830">
                <a:extLst>
                  <a:ext uri="{FF2B5EF4-FFF2-40B4-BE49-F238E27FC236}">
                    <a16:creationId xmlns:a16="http://schemas.microsoft.com/office/drawing/2014/main" id="{EB1F90AF-B09C-4B49-B82B-E82578E09912}"/>
                  </a:ext>
                </a:extLst>
              </p:cNvPr>
              <p:cNvGrpSpPr/>
              <p:nvPr/>
            </p:nvGrpSpPr>
            <p:grpSpPr>
              <a:xfrm>
                <a:off x="6574348" y="5594364"/>
                <a:ext cx="400835" cy="441551"/>
                <a:chOff x="5889104" y="3698472"/>
                <a:chExt cx="735330" cy="810025"/>
              </a:xfrm>
            </p:grpSpPr>
            <p:sp>
              <p:nvSpPr>
                <p:cNvPr id="916" name="フリーフォーム 410">
                  <a:extLst>
                    <a:ext uri="{FF2B5EF4-FFF2-40B4-BE49-F238E27FC236}">
                      <a16:creationId xmlns:a16="http://schemas.microsoft.com/office/drawing/2014/main" id="{96E678B3-8CA1-43D5-AEFC-FC44F4FA7FB8}"/>
                    </a:ext>
                  </a:extLst>
                </p:cNvPr>
                <p:cNvSpPr/>
                <p:nvPr/>
              </p:nvSpPr>
              <p:spPr>
                <a:xfrm>
                  <a:off x="5889104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17" name="テキスト ボックス 916">
                  <a:extLst>
                    <a:ext uri="{FF2B5EF4-FFF2-40B4-BE49-F238E27FC236}">
                      <a16:creationId xmlns:a16="http://schemas.microsoft.com/office/drawing/2014/main" id="{E7ECC775-51A4-4B17-BBB7-B9926AA36F64}"/>
                    </a:ext>
                  </a:extLst>
                </p:cNvPr>
                <p:cNvSpPr txBox="1"/>
                <p:nvPr/>
              </p:nvSpPr>
              <p:spPr>
                <a:xfrm rot="5400000">
                  <a:off x="5986497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香車</a:t>
                  </a:r>
                </a:p>
              </p:txBody>
            </p:sp>
          </p:grpSp>
          <p:grpSp>
            <p:nvGrpSpPr>
              <p:cNvPr id="832" name="グループ化 831">
                <a:extLst>
                  <a:ext uri="{FF2B5EF4-FFF2-40B4-BE49-F238E27FC236}">
                    <a16:creationId xmlns:a16="http://schemas.microsoft.com/office/drawing/2014/main" id="{AE7BF94B-18FF-4985-A872-7A5C5D01BB84}"/>
                  </a:ext>
                </a:extLst>
              </p:cNvPr>
              <p:cNvGrpSpPr/>
              <p:nvPr/>
            </p:nvGrpSpPr>
            <p:grpSpPr>
              <a:xfrm>
                <a:off x="6554173" y="909529"/>
                <a:ext cx="400835" cy="441551"/>
                <a:chOff x="5889105" y="2636912"/>
                <a:chExt cx="735330" cy="810025"/>
              </a:xfrm>
            </p:grpSpPr>
            <p:sp>
              <p:nvSpPr>
                <p:cNvPr id="914" name="フリーフォーム 413">
                  <a:extLst>
                    <a:ext uri="{FF2B5EF4-FFF2-40B4-BE49-F238E27FC236}">
                      <a16:creationId xmlns:a16="http://schemas.microsoft.com/office/drawing/2014/main" id="{17CDB3B3-C28D-4858-BAB7-30F3C9630381}"/>
                    </a:ext>
                  </a:extLst>
                </p:cNvPr>
                <p:cNvSpPr/>
                <p:nvPr/>
              </p:nvSpPr>
              <p:spPr>
                <a:xfrm rot="10800000">
                  <a:off x="5889105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15" name="テキスト ボックス 914">
                  <a:extLst>
                    <a:ext uri="{FF2B5EF4-FFF2-40B4-BE49-F238E27FC236}">
                      <a16:creationId xmlns:a16="http://schemas.microsoft.com/office/drawing/2014/main" id="{A0F8F9CF-BB0F-490D-8CE4-43B22DC658DC}"/>
                    </a:ext>
                  </a:extLst>
                </p:cNvPr>
                <p:cNvSpPr txBox="1"/>
                <p:nvPr/>
              </p:nvSpPr>
              <p:spPr>
                <a:xfrm rot="16200000">
                  <a:off x="5986498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香車</a:t>
                  </a:r>
                </a:p>
              </p:txBody>
            </p:sp>
          </p:grpSp>
          <p:grpSp>
            <p:nvGrpSpPr>
              <p:cNvPr id="833" name="グループ化 832">
                <a:extLst>
                  <a:ext uri="{FF2B5EF4-FFF2-40B4-BE49-F238E27FC236}">
                    <a16:creationId xmlns:a16="http://schemas.microsoft.com/office/drawing/2014/main" id="{32145C99-ECFA-4A8D-BF24-A5CAB4A0A254}"/>
                  </a:ext>
                </a:extLst>
              </p:cNvPr>
              <p:cNvGrpSpPr/>
              <p:nvPr/>
            </p:nvGrpSpPr>
            <p:grpSpPr>
              <a:xfrm>
                <a:off x="2529283" y="4430464"/>
                <a:ext cx="400835" cy="441551"/>
                <a:chOff x="6825210" y="3698472"/>
                <a:chExt cx="735330" cy="810025"/>
              </a:xfrm>
            </p:grpSpPr>
            <p:sp>
              <p:nvSpPr>
                <p:cNvPr id="909" name="フリーフォーム 416">
                  <a:extLst>
                    <a:ext uri="{FF2B5EF4-FFF2-40B4-BE49-F238E27FC236}">
                      <a16:creationId xmlns:a16="http://schemas.microsoft.com/office/drawing/2014/main" id="{88E76300-C2FC-4084-AD16-0775B4746753}"/>
                    </a:ext>
                  </a:extLst>
                </p:cNvPr>
                <p:cNvSpPr/>
                <p:nvPr/>
              </p:nvSpPr>
              <p:spPr>
                <a:xfrm>
                  <a:off x="6825210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10" name="テキスト ボックス 909">
                  <a:extLst>
                    <a:ext uri="{FF2B5EF4-FFF2-40B4-BE49-F238E27FC236}">
                      <a16:creationId xmlns:a16="http://schemas.microsoft.com/office/drawing/2014/main" id="{E3169146-BCA6-4291-95E0-7D9D5E57CC1B}"/>
                    </a:ext>
                  </a:extLst>
                </p:cNvPr>
                <p:cNvSpPr txBox="1"/>
                <p:nvPr/>
              </p:nvSpPr>
              <p:spPr>
                <a:xfrm rot="5400000">
                  <a:off x="6922601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34" name="グループ化 833">
                <a:extLst>
                  <a:ext uri="{FF2B5EF4-FFF2-40B4-BE49-F238E27FC236}">
                    <a16:creationId xmlns:a16="http://schemas.microsoft.com/office/drawing/2014/main" id="{8A6504BB-B8E9-4265-A872-DD49E5C73FAA}"/>
                  </a:ext>
                </a:extLst>
              </p:cNvPr>
              <p:cNvGrpSpPr/>
              <p:nvPr/>
            </p:nvGrpSpPr>
            <p:grpSpPr>
              <a:xfrm>
                <a:off x="6514180" y="2091885"/>
                <a:ext cx="400835" cy="441551"/>
                <a:chOff x="6825210" y="2636912"/>
                <a:chExt cx="735330" cy="810025"/>
              </a:xfrm>
            </p:grpSpPr>
            <p:sp>
              <p:nvSpPr>
                <p:cNvPr id="907" name="フリーフォーム 419">
                  <a:extLst>
                    <a:ext uri="{FF2B5EF4-FFF2-40B4-BE49-F238E27FC236}">
                      <a16:creationId xmlns:a16="http://schemas.microsoft.com/office/drawing/2014/main" id="{66362604-3344-4799-A572-1E44CF1A1C78}"/>
                    </a:ext>
                  </a:extLst>
                </p:cNvPr>
                <p:cNvSpPr/>
                <p:nvPr/>
              </p:nvSpPr>
              <p:spPr>
                <a:xfrm rot="10800000">
                  <a:off x="6825210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08" name="テキスト ボックス 907">
                  <a:extLst>
                    <a:ext uri="{FF2B5EF4-FFF2-40B4-BE49-F238E27FC236}">
                      <a16:creationId xmlns:a16="http://schemas.microsoft.com/office/drawing/2014/main" id="{878D6E33-B5C5-4DE6-B2EE-3D7D475CA462}"/>
                    </a:ext>
                  </a:extLst>
                </p:cNvPr>
                <p:cNvSpPr txBox="1"/>
                <p:nvPr/>
              </p:nvSpPr>
              <p:spPr>
                <a:xfrm rot="16200000">
                  <a:off x="6922601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35" name="グループ化 834">
                <a:extLst>
                  <a:ext uri="{FF2B5EF4-FFF2-40B4-BE49-F238E27FC236}">
                    <a16:creationId xmlns:a16="http://schemas.microsoft.com/office/drawing/2014/main" id="{87BE9E61-FDEB-456F-9364-E0BBF59EDACE}"/>
                  </a:ext>
                </a:extLst>
              </p:cNvPr>
              <p:cNvGrpSpPr/>
              <p:nvPr/>
            </p:nvGrpSpPr>
            <p:grpSpPr>
              <a:xfrm>
                <a:off x="3070512" y="4430464"/>
                <a:ext cx="400835" cy="441551"/>
                <a:chOff x="6825210" y="3698472"/>
                <a:chExt cx="735330" cy="810025"/>
              </a:xfrm>
            </p:grpSpPr>
            <p:sp>
              <p:nvSpPr>
                <p:cNvPr id="905" name="フリーフォーム 458">
                  <a:extLst>
                    <a:ext uri="{FF2B5EF4-FFF2-40B4-BE49-F238E27FC236}">
                      <a16:creationId xmlns:a16="http://schemas.microsoft.com/office/drawing/2014/main" id="{A723AB1F-CBE6-4940-989F-78A00E9F083D}"/>
                    </a:ext>
                  </a:extLst>
                </p:cNvPr>
                <p:cNvSpPr/>
                <p:nvPr/>
              </p:nvSpPr>
              <p:spPr>
                <a:xfrm>
                  <a:off x="6825210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06" name="テキスト ボックス 905">
                  <a:extLst>
                    <a:ext uri="{FF2B5EF4-FFF2-40B4-BE49-F238E27FC236}">
                      <a16:creationId xmlns:a16="http://schemas.microsoft.com/office/drawing/2014/main" id="{D9F35B9D-753B-45CF-B94A-6650A2B1A924}"/>
                    </a:ext>
                  </a:extLst>
                </p:cNvPr>
                <p:cNvSpPr txBox="1"/>
                <p:nvPr/>
              </p:nvSpPr>
              <p:spPr>
                <a:xfrm rot="5400000">
                  <a:off x="6922601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36" name="グループ化 835">
                <a:extLst>
                  <a:ext uri="{FF2B5EF4-FFF2-40B4-BE49-F238E27FC236}">
                    <a16:creationId xmlns:a16="http://schemas.microsoft.com/office/drawing/2014/main" id="{DFBB61AD-208D-4FB7-A081-1D85D3FF2291}"/>
                  </a:ext>
                </a:extLst>
              </p:cNvPr>
              <p:cNvGrpSpPr/>
              <p:nvPr/>
            </p:nvGrpSpPr>
            <p:grpSpPr>
              <a:xfrm>
                <a:off x="3512841" y="4430464"/>
                <a:ext cx="400835" cy="441551"/>
                <a:chOff x="6825210" y="3698472"/>
                <a:chExt cx="735330" cy="810025"/>
              </a:xfrm>
            </p:grpSpPr>
            <p:sp>
              <p:nvSpPr>
                <p:cNvPr id="903" name="フリーフォーム 461">
                  <a:extLst>
                    <a:ext uri="{FF2B5EF4-FFF2-40B4-BE49-F238E27FC236}">
                      <a16:creationId xmlns:a16="http://schemas.microsoft.com/office/drawing/2014/main" id="{025D683A-37CD-45F6-9F04-647377899C87}"/>
                    </a:ext>
                  </a:extLst>
                </p:cNvPr>
                <p:cNvSpPr/>
                <p:nvPr/>
              </p:nvSpPr>
              <p:spPr>
                <a:xfrm>
                  <a:off x="6825210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04" name="テキスト ボックス 903">
                  <a:extLst>
                    <a:ext uri="{FF2B5EF4-FFF2-40B4-BE49-F238E27FC236}">
                      <a16:creationId xmlns:a16="http://schemas.microsoft.com/office/drawing/2014/main" id="{6B904961-526F-4ADC-8054-51D934A2BC0A}"/>
                    </a:ext>
                  </a:extLst>
                </p:cNvPr>
                <p:cNvSpPr txBox="1"/>
                <p:nvPr/>
              </p:nvSpPr>
              <p:spPr>
                <a:xfrm rot="5400000">
                  <a:off x="6922601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37" name="グループ化 836">
                <a:extLst>
                  <a:ext uri="{FF2B5EF4-FFF2-40B4-BE49-F238E27FC236}">
                    <a16:creationId xmlns:a16="http://schemas.microsoft.com/office/drawing/2014/main" id="{2B9C83DE-C9BD-43C4-A32D-B22FFF8177AC}"/>
                  </a:ext>
                </a:extLst>
              </p:cNvPr>
              <p:cNvGrpSpPr/>
              <p:nvPr/>
            </p:nvGrpSpPr>
            <p:grpSpPr>
              <a:xfrm>
                <a:off x="4054070" y="4430464"/>
                <a:ext cx="400835" cy="441551"/>
                <a:chOff x="6825210" y="3698472"/>
                <a:chExt cx="735330" cy="810025"/>
              </a:xfrm>
            </p:grpSpPr>
            <p:sp>
              <p:nvSpPr>
                <p:cNvPr id="901" name="フリーフォーム 464">
                  <a:extLst>
                    <a:ext uri="{FF2B5EF4-FFF2-40B4-BE49-F238E27FC236}">
                      <a16:creationId xmlns:a16="http://schemas.microsoft.com/office/drawing/2014/main" id="{47B024F9-9EB1-4235-8AE8-AA8DC9AEA923}"/>
                    </a:ext>
                  </a:extLst>
                </p:cNvPr>
                <p:cNvSpPr/>
                <p:nvPr/>
              </p:nvSpPr>
              <p:spPr>
                <a:xfrm>
                  <a:off x="6825210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02" name="テキスト ボックス 901">
                  <a:extLst>
                    <a:ext uri="{FF2B5EF4-FFF2-40B4-BE49-F238E27FC236}">
                      <a16:creationId xmlns:a16="http://schemas.microsoft.com/office/drawing/2014/main" id="{9156373F-E42E-4A2C-96A1-AB72577DCFE4}"/>
                    </a:ext>
                  </a:extLst>
                </p:cNvPr>
                <p:cNvSpPr txBox="1"/>
                <p:nvPr/>
              </p:nvSpPr>
              <p:spPr>
                <a:xfrm rot="5400000">
                  <a:off x="6922601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38" name="グループ化 837">
                <a:extLst>
                  <a:ext uri="{FF2B5EF4-FFF2-40B4-BE49-F238E27FC236}">
                    <a16:creationId xmlns:a16="http://schemas.microsoft.com/office/drawing/2014/main" id="{121221F9-D689-49C1-84EF-46585F17A3EF}"/>
                  </a:ext>
                </a:extLst>
              </p:cNvPr>
              <p:cNvGrpSpPr/>
              <p:nvPr/>
            </p:nvGrpSpPr>
            <p:grpSpPr>
              <a:xfrm>
                <a:off x="4592961" y="4430464"/>
                <a:ext cx="400835" cy="441551"/>
                <a:chOff x="6825210" y="3698472"/>
                <a:chExt cx="735330" cy="810025"/>
              </a:xfrm>
            </p:grpSpPr>
            <p:sp>
              <p:nvSpPr>
                <p:cNvPr id="899" name="フリーフォーム 467">
                  <a:extLst>
                    <a:ext uri="{FF2B5EF4-FFF2-40B4-BE49-F238E27FC236}">
                      <a16:creationId xmlns:a16="http://schemas.microsoft.com/office/drawing/2014/main" id="{DE3BF514-CECB-4D99-9F9B-742FE6AE62C4}"/>
                    </a:ext>
                  </a:extLst>
                </p:cNvPr>
                <p:cNvSpPr/>
                <p:nvPr/>
              </p:nvSpPr>
              <p:spPr>
                <a:xfrm>
                  <a:off x="6825210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900" name="テキスト ボックス 899">
                  <a:extLst>
                    <a:ext uri="{FF2B5EF4-FFF2-40B4-BE49-F238E27FC236}">
                      <a16:creationId xmlns:a16="http://schemas.microsoft.com/office/drawing/2014/main" id="{F7451460-3E44-42B8-8E4C-84AAD592CEDB}"/>
                    </a:ext>
                  </a:extLst>
                </p:cNvPr>
                <p:cNvSpPr txBox="1"/>
                <p:nvPr/>
              </p:nvSpPr>
              <p:spPr>
                <a:xfrm rot="5400000">
                  <a:off x="6922601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39" name="グループ化 838">
                <a:extLst>
                  <a:ext uri="{FF2B5EF4-FFF2-40B4-BE49-F238E27FC236}">
                    <a16:creationId xmlns:a16="http://schemas.microsoft.com/office/drawing/2014/main" id="{1A146641-8529-474D-B238-499019219BD5}"/>
                  </a:ext>
                </a:extLst>
              </p:cNvPr>
              <p:cNvGrpSpPr/>
              <p:nvPr/>
            </p:nvGrpSpPr>
            <p:grpSpPr>
              <a:xfrm>
                <a:off x="5035290" y="4430464"/>
                <a:ext cx="400835" cy="441551"/>
                <a:chOff x="6825210" y="3698472"/>
                <a:chExt cx="735330" cy="810025"/>
              </a:xfrm>
            </p:grpSpPr>
            <p:sp>
              <p:nvSpPr>
                <p:cNvPr id="897" name="フリーフォーム 470">
                  <a:extLst>
                    <a:ext uri="{FF2B5EF4-FFF2-40B4-BE49-F238E27FC236}">
                      <a16:creationId xmlns:a16="http://schemas.microsoft.com/office/drawing/2014/main" id="{B267E927-19AA-4C3C-AE18-87A80E1163A7}"/>
                    </a:ext>
                  </a:extLst>
                </p:cNvPr>
                <p:cNvSpPr/>
                <p:nvPr/>
              </p:nvSpPr>
              <p:spPr>
                <a:xfrm>
                  <a:off x="6825210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98" name="テキスト ボックス 897">
                  <a:extLst>
                    <a:ext uri="{FF2B5EF4-FFF2-40B4-BE49-F238E27FC236}">
                      <a16:creationId xmlns:a16="http://schemas.microsoft.com/office/drawing/2014/main" id="{4E272A9B-C0F0-4FCC-9D3C-C6D41EFC6F26}"/>
                    </a:ext>
                  </a:extLst>
                </p:cNvPr>
                <p:cNvSpPr txBox="1"/>
                <p:nvPr/>
              </p:nvSpPr>
              <p:spPr>
                <a:xfrm rot="5400000">
                  <a:off x="6922601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40" name="グループ化 839">
                <a:extLst>
                  <a:ext uri="{FF2B5EF4-FFF2-40B4-BE49-F238E27FC236}">
                    <a16:creationId xmlns:a16="http://schemas.microsoft.com/office/drawing/2014/main" id="{34835EB5-9E10-4A11-B771-4A717DA32201}"/>
                  </a:ext>
                </a:extLst>
              </p:cNvPr>
              <p:cNvGrpSpPr/>
              <p:nvPr/>
            </p:nvGrpSpPr>
            <p:grpSpPr>
              <a:xfrm>
                <a:off x="5576519" y="4430464"/>
                <a:ext cx="400835" cy="441551"/>
                <a:chOff x="6825210" y="3698472"/>
                <a:chExt cx="735330" cy="810025"/>
              </a:xfrm>
            </p:grpSpPr>
            <p:sp>
              <p:nvSpPr>
                <p:cNvPr id="895" name="フリーフォーム 473">
                  <a:extLst>
                    <a:ext uri="{FF2B5EF4-FFF2-40B4-BE49-F238E27FC236}">
                      <a16:creationId xmlns:a16="http://schemas.microsoft.com/office/drawing/2014/main" id="{19452DF5-B9F1-4E39-A2BC-76AEAA1218DC}"/>
                    </a:ext>
                  </a:extLst>
                </p:cNvPr>
                <p:cNvSpPr/>
                <p:nvPr/>
              </p:nvSpPr>
              <p:spPr>
                <a:xfrm>
                  <a:off x="6825210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96" name="テキスト ボックス 895">
                  <a:extLst>
                    <a:ext uri="{FF2B5EF4-FFF2-40B4-BE49-F238E27FC236}">
                      <a16:creationId xmlns:a16="http://schemas.microsoft.com/office/drawing/2014/main" id="{A507B991-C363-436F-9E0D-86242208A7A0}"/>
                    </a:ext>
                  </a:extLst>
                </p:cNvPr>
                <p:cNvSpPr txBox="1"/>
                <p:nvPr/>
              </p:nvSpPr>
              <p:spPr>
                <a:xfrm rot="5400000">
                  <a:off x="6922601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41" name="グループ化 840">
                <a:extLst>
                  <a:ext uri="{FF2B5EF4-FFF2-40B4-BE49-F238E27FC236}">
                    <a16:creationId xmlns:a16="http://schemas.microsoft.com/office/drawing/2014/main" id="{BD7C3461-6742-4B18-BE76-D5004F3A4791}"/>
                  </a:ext>
                </a:extLst>
              </p:cNvPr>
              <p:cNvGrpSpPr/>
              <p:nvPr/>
            </p:nvGrpSpPr>
            <p:grpSpPr>
              <a:xfrm>
                <a:off x="6033121" y="4430464"/>
                <a:ext cx="400835" cy="441551"/>
                <a:chOff x="6825210" y="3698472"/>
                <a:chExt cx="735330" cy="810025"/>
              </a:xfrm>
            </p:grpSpPr>
            <p:sp>
              <p:nvSpPr>
                <p:cNvPr id="893" name="フリーフォーム 476">
                  <a:extLst>
                    <a:ext uri="{FF2B5EF4-FFF2-40B4-BE49-F238E27FC236}">
                      <a16:creationId xmlns:a16="http://schemas.microsoft.com/office/drawing/2014/main" id="{61C1A03C-EB0A-4DE2-A509-5E456BB8BBCD}"/>
                    </a:ext>
                  </a:extLst>
                </p:cNvPr>
                <p:cNvSpPr/>
                <p:nvPr/>
              </p:nvSpPr>
              <p:spPr>
                <a:xfrm>
                  <a:off x="6825210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94" name="テキスト ボックス 893">
                  <a:extLst>
                    <a:ext uri="{FF2B5EF4-FFF2-40B4-BE49-F238E27FC236}">
                      <a16:creationId xmlns:a16="http://schemas.microsoft.com/office/drawing/2014/main" id="{5A927DFB-2369-4144-9552-B707723B590D}"/>
                    </a:ext>
                  </a:extLst>
                </p:cNvPr>
                <p:cNvSpPr txBox="1"/>
                <p:nvPr/>
              </p:nvSpPr>
              <p:spPr>
                <a:xfrm rot="5400000">
                  <a:off x="6922601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42" name="グループ化 841">
                <a:extLst>
                  <a:ext uri="{FF2B5EF4-FFF2-40B4-BE49-F238E27FC236}">
                    <a16:creationId xmlns:a16="http://schemas.microsoft.com/office/drawing/2014/main" id="{60B8B4F0-3D02-4FFD-9A65-898F10CBAD61}"/>
                  </a:ext>
                </a:extLst>
              </p:cNvPr>
              <p:cNvGrpSpPr/>
              <p:nvPr/>
            </p:nvGrpSpPr>
            <p:grpSpPr>
              <a:xfrm>
                <a:off x="6574350" y="4430464"/>
                <a:ext cx="400835" cy="441551"/>
                <a:chOff x="6825210" y="3698472"/>
                <a:chExt cx="735330" cy="810025"/>
              </a:xfrm>
            </p:grpSpPr>
            <p:sp>
              <p:nvSpPr>
                <p:cNvPr id="891" name="フリーフォーム 479">
                  <a:extLst>
                    <a:ext uri="{FF2B5EF4-FFF2-40B4-BE49-F238E27FC236}">
                      <a16:creationId xmlns:a16="http://schemas.microsoft.com/office/drawing/2014/main" id="{E8623BF1-4D30-474D-BDAE-0BE46543E1B8}"/>
                    </a:ext>
                  </a:extLst>
                </p:cNvPr>
                <p:cNvSpPr/>
                <p:nvPr/>
              </p:nvSpPr>
              <p:spPr>
                <a:xfrm>
                  <a:off x="6825210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92" name="テキスト ボックス 891">
                  <a:extLst>
                    <a:ext uri="{FF2B5EF4-FFF2-40B4-BE49-F238E27FC236}">
                      <a16:creationId xmlns:a16="http://schemas.microsoft.com/office/drawing/2014/main" id="{3F3D353A-F950-4D94-865A-71B3106080E2}"/>
                    </a:ext>
                  </a:extLst>
                </p:cNvPr>
                <p:cNvSpPr txBox="1"/>
                <p:nvPr/>
              </p:nvSpPr>
              <p:spPr>
                <a:xfrm rot="5400000">
                  <a:off x="6922601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43" name="グループ化 842">
                <a:extLst>
                  <a:ext uri="{FF2B5EF4-FFF2-40B4-BE49-F238E27FC236}">
                    <a16:creationId xmlns:a16="http://schemas.microsoft.com/office/drawing/2014/main" id="{813EBF7B-A316-4FFB-A8AA-137EE9AC5761}"/>
                  </a:ext>
                </a:extLst>
              </p:cNvPr>
              <p:cNvGrpSpPr/>
              <p:nvPr/>
            </p:nvGrpSpPr>
            <p:grpSpPr>
              <a:xfrm>
                <a:off x="5025008" y="5602544"/>
                <a:ext cx="400835" cy="441551"/>
                <a:chOff x="3296816" y="3698472"/>
                <a:chExt cx="735330" cy="810025"/>
              </a:xfrm>
            </p:grpSpPr>
            <p:sp>
              <p:nvSpPr>
                <p:cNvPr id="889" name="フリーフォーム 482">
                  <a:extLst>
                    <a:ext uri="{FF2B5EF4-FFF2-40B4-BE49-F238E27FC236}">
                      <a16:creationId xmlns:a16="http://schemas.microsoft.com/office/drawing/2014/main" id="{E1811B16-7EB9-44E5-82E1-9DF7066C23C4}"/>
                    </a:ext>
                  </a:extLst>
                </p:cNvPr>
                <p:cNvSpPr/>
                <p:nvPr/>
              </p:nvSpPr>
              <p:spPr>
                <a:xfrm>
                  <a:off x="3296816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90" name="テキスト ボックス 889">
                  <a:extLst>
                    <a:ext uri="{FF2B5EF4-FFF2-40B4-BE49-F238E27FC236}">
                      <a16:creationId xmlns:a16="http://schemas.microsoft.com/office/drawing/2014/main" id="{57B47511-1295-466A-9FA1-AF993A3BA30D}"/>
                    </a:ext>
                  </a:extLst>
                </p:cNvPr>
                <p:cNvSpPr txBox="1"/>
                <p:nvPr/>
              </p:nvSpPr>
              <p:spPr>
                <a:xfrm rot="5400000">
                  <a:off x="3394209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金将</a:t>
                  </a:r>
                </a:p>
              </p:txBody>
            </p:sp>
          </p:grpSp>
          <p:grpSp>
            <p:nvGrpSpPr>
              <p:cNvPr id="844" name="グループ化 843">
                <a:extLst>
                  <a:ext uri="{FF2B5EF4-FFF2-40B4-BE49-F238E27FC236}">
                    <a16:creationId xmlns:a16="http://schemas.microsoft.com/office/drawing/2014/main" id="{CD13BFEF-B749-4D74-B959-EDDC0EEB9093}"/>
                  </a:ext>
                </a:extLst>
              </p:cNvPr>
              <p:cNvGrpSpPr/>
              <p:nvPr/>
            </p:nvGrpSpPr>
            <p:grpSpPr>
              <a:xfrm>
                <a:off x="5529064" y="5602543"/>
                <a:ext cx="400835" cy="441551"/>
                <a:chOff x="4160912" y="3698472"/>
                <a:chExt cx="735330" cy="810025"/>
              </a:xfrm>
            </p:grpSpPr>
            <p:sp>
              <p:nvSpPr>
                <p:cNvPr id="887" name="フリーフォーム 485">
                  <a:extLst>
                    <a:ext uri="{FF2B5EF4-FFF2-40B4-BE49-F238E27FC236}">
                      <a16:creationId xmlns:a16="http://schemas.microsoft.com/office/drawing/2014/main" id="{3FE1F3C9-C508-419D-B65F-1F97CFEF628A}"/>
                    </a:ext>
                  </a:extLst>
                </p:cNvPr>
                <p:cNvSpPr/>
                <p:nvPr/>
              </p:nvSpPr>
              <p:spPr>
                <a:xfrm>
                  <a:off x="4160912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88" name="テキスト ボックス 887">
                  <a:extLst>
                    <a:ext uri="{FF2B5EF4-FFF2-40B4-BE49-F238E27FC236}">
                      <a16:creationId xmlns:a16="http://schemas.microsoft.com/office/drawing/2014/main" id="{EC2CD385-C3D4-4547-B2DA-3B31D7393BCF}"/>
                    </a:ext>
                  </a:extLst>
                </p:cNvPr>
                <p:cNvSpPr txBox="1"/>
                <p:nvPr/>
              </p:nvSpPr>
              <p:spPr>
                <a:xfrm rot="5400000">
                  <a:off x="4258305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銀将</a:t>
                  </a:r>
                </a:p>
              </p:txBody>
            </p:sp>
          </p:grpSp>
          <p:grpSp>
            <p:nvGrpSpPr>
              <p:cNvPr id="845" name="グループ化 844">
                <a:extLst>
                  <a:ext uri="{FF2B5EF4-FFF2-40B4-BE49-F238E27FC236}">
                    <a16:creationId xmlns:a16="http://schemas.microsoft.com/office/drawing/2014/main" id="{DD15D655-B923-4493-955C-BD16590DBD3F}"/>
                  </a:ext>
                </a:extLst>
              </p:cNvPr>
              <p:cNvGrpSpPr/>
              <p:nvPr/>
            </p:nvGrpSpPr>
            <p:grpSpPr>
              <a:xfrm>
                <a:off x="2544639" y="5594364"/>
                <a:ext cx="400835" cy="441551"/>
                <a:chOff x="5889104" y="3698472"/>
                <a:chExt cx="735330" cy="810025"/>
              </a:xfrm>
            </p:grpSpPr>
            <p:sp>
              <p:nvSpPr>
                <p:cNvPr id="885" name="フリーフォーム 488">
                  <a:extLst>
                    <a:ext uri="{FF2B5EF4-FFF2-40B4-BE49-F238E27FC236}">
                      <a16:creationId xmlns:a16="http://schemas.microsoft.com/office/drawing/2014/main" id="{318E5E91-7291-462B-BDFE-12ABF93736CC}"/>
                    </a:ext>
                  </a:extLst>
                </p:cNvPr>
                <p:cNvSpPr/>
                <p:nvPr/>
              </p:nvSpPr>
              <p:spPr>
                <a:xfrm>
                  <a:off x="5889104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86" name="テキスト ボックス 885">
                  <a:extLst>
                    <a:ext uri="{FF2B5EF4-FFF2-40B4-BE49-F238E27FC236}">
                      <a16:creationId xmlns:a16="http://schemas.microsoft.com/office/drawing/2014/main" id="{6D460BAB-989D-4A22-8E84-22E3399C3A64}"/>
                    </a:ext>
                  </a:extLst>
                </p:cNvPr>
                <p:cNvSpPr txBox="1"/>
                <p:nvPr/>
              </p:nvSpPr>
              <p:spPr>
                <a:xfrm rot="5400000">
                  <a:off x="5986497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香車</a:t>
                  </a:r>
                </a:p>
              </p:txBody>
            </p:sp>
          </p:grpSp>
          <p:grpSp>
            <p:nvGrpSpPr>
              <p:cNvPr id="846" name="グループ化 845">
                <a:extLst>
                  <a:ext uri="{FF2B5EF4-FFF2-40B4-BE49-F238E27FC236}">
                    <a16:creationId xmlns:a16="http://schemas.microsoft.com/office/drawing/2014/main" id="{0A53AD8C-01C0-4F50-A0A6-C67F6645945B}"/>
                  </a:ext>
                </a:extLst>
              </p:cNvPr>
              <p:cNvGrpSpPr/>
              <p:nvPr/>
            </p:nvGrpSpPr>
            <p:grpSpPr>
              <a:xfrm>
                <a:off x="6033120" y="5594363"/>
                <a:ext cx="400835" cy="441551"/>
                <a:chOff x="5025008" y="3698472"/>
                <a:chExt cx="735330" cy="810025"/>
              </a:xfrm>
            </p:grpSpPr>
            <p:sp>
              <p:nvSpPr>
                <p:cNvPr id="883" name="フリーフォーム 491">
                  <a:extLst>
                    <a:ext uri="{FF2B5EF4-FFF2-40B4-BE49-F238E27FC236}">
                      <a16:creationId xmlns:a16="http://schemas.microsoft.com/office/drawing/2014/main" id="{4422B2E8-9AD2-4E82-84B8-E17327183530}"/>
                    </a:ext>
                  </a:extLst>
                </p:cNvPr>
                <p:cNvSpPr/>
                <p:nvPr/>
              </p:nvSpPr>
              <p:spPr>
                <a:xfrm>
                  <a:off x="5025008" y="369847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84" name="テキスト ボックス 883">
                  <a:extLst>
                    <a:ext uri="{FF2B5EF4-FFF2-40B4-BE49-F238E27FC236}">
                      <a16:creationId xmlns:a16="http://schemas.microsoft.com/office/drawing/2014/main" id="{912A20E2-3E8C-43BF-924A-A6CE18C8DFBD}"/>
                    </a:ext>
                  </a:extLst>
                </p:cNvPr>
                <p:cNvSpPr txBox="1"/>
                <p:nvPr/>
              </p:nvSpPr>
              <p:spPr>
                <a:xfrm rot="5400000">
                  <a:off x="5122401" y="3932971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桂馬</a:t>
                  </a:r>
                </a:p>
              </p:txBody>
            </p:sp>
          </p:grpSp>
          <p:grpSp>
            <p:nvGrpSpPr>
              <p:cNvPr id="847" name="グループ化 846">
                <a:extLst>
                  <a:ext uri="{FF2B5EF4-FFF2-40B4-BE49-F238E27FC236}">
                    <a16:creationId xmlns:a16="http://schemas.microsoft.com/office/drawing/2014/main" id="{9820A531-B181-441A-8976-D9F79C5E32F1}"/>
                  </a:ext>
                </a:extLst>
              </p:cNvPr>
              <p:cNvGrpSpPr/>
              <p:nvPr/>
            </p:nvGrpSpPr>
            <p:grpSpPr>
              <a:xfrm>
                <a:off x="4016896" y="946745"/>
                <a:ext cx="400835" cy="441551"/>
                <a:chOff x="3296816" y="2636912"/>
                <a:chExt cx="735330" cy="810025"/>
              </a:xfrm>
            </p:grpSpPr>
            <p:sp>
              <p:nvSpPr>
                <p:cNvPr id="881" name="フリーフォーム 494">
                  <a:extLst>
                    <a:ext uri="{FF2B5EF4-FFF2-40B4-BE49-F238E27FC236}">
                      <a16:creationId xmlns:a16="http://schemas.microsoft.com/office/drawing/2014/main" id="{012355D7-8E70-4F33-A8C6-664E19924D93}"/>
                    </a:ext>
                  </a:extLst>
                </p:cNvPr>
                <p:cNvSpPr/>
                <p:nvPr/>
              </p:nvSpPr>
              <p:spPr>
                <a:xfrm rot="10800000">
                  <a:off x="3296816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82" name="テキスト ボックス 881">
                  <a:extLst>
                    <a:ext uri="{FF2B5EF4-FFF2-40B4-BE49-F238E27FC236}">
                      <a16:creationId xmlns:a16="http://schemas.microsoft.com/office/drawing/2014/main" id="{00D4B00A-E68F-4D80-8FB8-39CA48970814}"/>
                    </a:ext>
                  </a:extLst>
                </p:cNvPr>
                <p:cNvSpPr txBox="1"/>
                <p:nvPr/>
              </p:nvSpPr>
              <p:spPr>
                <a:xfrm rot="16200000">
                  <a:off x="3394209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金将</a:t>
                  </a:r>
                </a:p>
              </p:txBody>
            </p:sp>
          </p:grpSp>
          <p:grpSp>
            <p:nvGrpSpPr>
              <p:cNvPr id="848" name="グループ化 847">
                <a:extLst>
                  <a:ext uri="{FF2B5EF4-FFF2-40B4-BE49-F238E27FC236}">
                    <a16:creationId xmlns:a16="http://schemas.microsoft.com/office/drawing/2014/main" id="{265CC7DF-7FDF-4731-947F-D16802C93AE5}"/>
                  </a:ext>
                </a:extLst>
              </p:cNvPr>
              <p:cNvGrpSpPr/>
              <p:nvPr/>
            </p:nvGrpSpPr>
            <p:grpSpPr>
              <a:xfrm>
                <a:off x="3512840" y="929608"/>
                <a:ext cx="400835" cy="441551"/>
                <a:chOff x="4160912" y="2636912"/>
                <a:chExt cx="735330" cy="810025"/>
              </a:xfrm>
            </p:grpSpPr>
            <p:sp>
              <p:nvSpPr>
                <p:cNvPr id="879" name="フリーフォーム 497">
                  <a:extLst>
                    <a:ext uri="{FF2B5EF4-FFF2-40B4-BE49-F238E27FC236}">
                      <a16:creationId xmlns:a16="http://schemas.microsoft.com/office/drawing/2014/main" id="{4892D073-75EF-48F3-826E-13E8AFB8F46A}"/>
                    </a:ext>
                  </a:extLst>
                </p:cNvPr>
                <p:cNvSpPr/>
                <p:nvPr/>
              </p:nvSpPr>
              <p:spPr>
                <a:xfrm rot="10800000">
                  <a:off x="4160912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80" name="テキスト ボックス 879">
                  <a:extLst>
                    <a:ext uri="{FF2B5EF4-FFF2-40B4-BE49-F238E27FC236}">
                      <a16:creationId xmlns:a16="http://schemas.microsoft.com/office/drawing/2014/main" id="{DC1430D8-BD19-43F4-9A27-9E5E922866DF}"/>
                    </a:ext>
                  </a:extLst>
                </p:cNvPr>
                <p:cNvSpPr txBox="1"/>
                <p:nvPr/>
              </p:nvSpPr>
              <p:spPr>
                <a:xfrm rot="16200000">
                  <a:off x="4258305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銀将</a:t>
                  </a:r>
                </a:p>
              </p:txBody>
            </p:sp>
          </p:grpSp>
          <p:grpSp>
            <p:nvGrpSpPr>
              <p:cNvPr id="849" name="グループ化 848">
                <a:extLst>
                  <a:ext uri="{FF2B5EF4-FFF2-40B4-BE49-F238E27FC236}">
                    <a16:creationId xmlns:a16="http://schemas.microsoft.com/office/drawing/2014/main" id="{019D3B61-C12C-4DBF-92C6-C9916B8E4222}"/>
                  </a:ext>
                </a:extLst>
              </p:cNvPr>
              <p:cNvGrpSpPr/>
              <p:nvPr/>
            </p:nvGrpSpPr>
            <p:grpSpPr>
              <a:xfrm>
                <a:off x="3008784" y="909529"/>
                <a:ext cx="400835" cy="441551"/>
                <a:chOff x="5025008" y="2636912"/>
                <a:chExt cx="735330" cy="810025"/>
              </a:xfrm>
            </p:grpSpPr>
            <p:sp>
              <p:nvSpPr>
                <p:cNvPr id="877" name="フリーフォーム 500">
                  <a:extLst>
                    <a:ext uri="{FF2B5EF4-FFF2-40B4-BE49-F238E27FC236}">
                      <a16:creationId xmlns:a16="http://schemas.microsoft.com/office/drawing/2014/main" id="{0BE6F654-8F3F-4994-814D-FEAB5A8966C1}"/>
                    </a:ext>
                  </a:extLst>
                </p:cNvPr>
                <p:cNvSpPr/>
                <p:nvPr/>
              </p:nvSpPr>
              <p:spPr>
                <a:xfrm rot="10800000">
                  <a:off x="5025008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78" name="テキスト ボックス 877">
                  <a:extLst>
                    <a:ext uri="{FF2B5EF4-FFF2-40B4-BE49-F238E27FC236}">
                      <a16:creationId xmlns:a16="http://schemas.microsoft.com/office/drawing/2014/main" id="{55947665-CA4B-427C-A9B1-5D980633AF27}"/>
                    </a:ext>
                  </a:extLst>
                </p:cNvPr>
                <p:cNvSpPr txBox="1"/>
                <p:nvPr/>
              </p:nvSpPr>
              <p:spPr>
                <a:xfrm rot="16200000">
                  <a:off x="5122401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桂馬</a:t>
                  </a:r>
                </a:p>
              </p:txBody>
            </p:sp>
          </p:grpSp>
          <p:grpSp>
            <p:nvGrpSpPr>
              <p:cNvPr id="850" name="グループ化 849">
                <a:extLst>
                  <a:ext uri="{FF2B5EF4-FFF2-40B4-BE49-F238E27FC236}">
                    <a16:creationId xmlns:a16="http://schemas.microsoft.com/office/drawing/2014/main" id="{C3F0AD95-7C8B-4E6E-8514-5076FC2BCF13}"/>
                  </a:ext>
                </a:extLst>
              </p:cNvPr>
              <p:cNvGrpSpPr/>
              <p:nvPr/>
            </p:nvGrpSpPr>
            <p:grpSpPr>
              <a:xfrm>
                <a:off x="2543283" y="909529"/>
                <a:ext cx="400835" cy="441551"/>
                <a:chOff x="5889105" y="2636912"/>
                <a:chExt cx="735330" cy="810025"/>
              </a:xfrm>
            </p:grpSpPr>
            <p:sp>
              <p:nvSpPr>
                <p:cNvPr id="875" name="フリーフォーム 503">
                  <a:extLst>
                    <a:ext uri="{FF2B5EF4-FFF2-40B4-BE49-F238E27FC236}">
                      <a16:creationId xmlns:a16="http://schemas.microsoft.com/office/drawing/2014/main" id="{2F137161-D085-449D-AE50-AEB915915514}"/>
                    </a:ext>
                  </a:extLst>
                </p:cNvPr>
                <p:cNvSpPr/>
                <p:nvPr/>
              </p:nvSpPr>
              <p:spPr>
                <a:xfrm rot="10800000">
                  <a:off x="5889105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76" name="テキスト ボックス 875">
                  <a:extLst>
                    <a:ext uri="{FF2B5EF4-FFF2-40B4-BE49-F238E27FC236}">
                      <a16:creationId xmlns:a16="http://schemas.microsoft.com/office/drawing/2014/main" id="{42441B0E-BBF2-4854-B2C2-4C9093502B31}"/>
                    </a:ext>
                  </a:extLst>
                </p:cNvPr>
                <p:cNvSpPr txBox="1"/>
                <p:nvPr/>
              </p:nvSpPr>
              <p:spPr>
                <a:xfrm rot="16200000">
                  <a:off x="5986498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香車</a:t>
                  </a:r>
                </a:p>
              </p:txBody>
            </p:sp>
          </p:grpSp>
          <p:grpSp>
            <p:nvGrpSpPr>
              <p:cNvPr id="851" name="グループ化 850">
                <a:extLst>
                  <a:ext uri="{FF2B5EF4-FFF2-40B4-BE49-F238E27FC236}">
                    <a16:creationId xmlns:a16="http://schemas.microsoft.com/office/drawing/2014/main" id="{503A6B70-2F96-4E91-88AC-2E84E8DC5EE3}"/>
                  </a:ext>
                </a:extLst>
              </p:cNvPr>
              <p:cNvGrpSpPr/>
              <p:nvPr/>
            </p:nvGrpSpPr>
            <p:grpSpPr>
              <a:xfrm>
                <a:off x="6033121" y="2091885"/>
                <a:ext cx="400835" cy="441551"/>
                <a:chOff x="6825210" y="2636912"/>
                <a:chExt cx="735330" cy="810025"/>
              </a:xfrm>
            </p:grpSpPr>
            <p:sp>
              <p:nvSpPr>
                <p:cNvPr id="873" name="フリーフォーム 506">
                  <a:extLst>
                    <a:ext uri="{FF2B5EF4-FFF2-40B4-BE49-F238E27FC236}">
                      <a16:creationId xmlns:a16="http://schemas.microsoft.com/office/drawing/2014/main" id="{9C823D56-BF95-434A-8076-0BF96FBCC8B0}"/>
                    </a:ext>
                  </a:extLst>
                </p:cNvPr>
                <p:cNvSpPr/>
                <p:nvPr/>
              </p:nvSpPr>
              <p:spPr>
                <a:xfrm rot="10800000">
                  <a:off x="6825210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74" name="テキスト ボックス 873">
                  <a:extLst>
                    <a:ext uri="{FF2B5EF4-FFF2-40B4-BE49-F238E27FC236}">
                      <a16:creationId xmlns:a16="http://schemas.microsoft.com/office/drawing/2014/main" id="{E013642A-16EF-4B85-9573-6AB6DF2F1704}"/>
                    </a:ext>
                  </a:extLst>
                </p:cNvPr>
                <p:cNvSpPr txBox="1"/>
                <p:nvPr/>
              </p:nvSpPr>
              <p:spPr>
                <a:xfrm rot="16200000">
                  <a:off x="6922601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52" name="グループ化 851">
                <a:extLst>
                  <a:ext uri="{FF2B5EF4-FFF2-40B4-BE49-F238E27FC236}">
                    <a16:creationId xmlns:a16="http://schemas.microsoft.com/office/drawing/2014/main" id="{5DA2AD65-13E9-457F-92A7-598E8BF8708F}"/>
                  </a:ext>
                </a:extLst>
              </p:cNvPr>
              <p:cNvGrpSpPr/>
              <p:nvPr/>
            </p:nvGrpSpPr>
            <p:grpSpPr>
              <a:xfrm>
                <a:off x="5529065" y="2091885"/>
                <a:ext cx="400835" cy="441551"/>
                <a:chOff x="6825210" y="2636912"/>
                <a:chExt cx="735330" cy="810025"/>
              </a:xfrm>
            </p:grpSpPr>
            <p:sp>
              <p:nvSpPr>
                <p:cNvPr id="871" name="フリーフォーム 509">
                  <a:extLst>
                    <a:ext uri="{FF2B5EF4-FFF2-40B4-BE49-F238E27FC236}">
                      <a16:creationId xmlns:a16="http://schemas.microsoft.com/office/drawing/2014/main" id="{8BBD0CDA-3B7D-4FEA-94D6-D70D74A1602D}"/>
                    </a:ext>
                  </a:extLst>
                </p:cNvPr>
                <p:cNvSpPr/>
                <p:nvPr/>
              </p:nvSpPr>
              <p:spPr>
                <a:xfrm rot="10800000">
                  <a:off x="6825210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72" name="テキスト ボックス 871">
                  <a:extLst>
                    <a:ext uri="{FF2B5EF4-FFF2-40B4-BE49-F238E27FC236}">
                      <a16:creationId xmlns:a16="http://schemas.microsoft.com/office/drawing/2014/main" id="{328C6E36-C45C-49FE-9ACC-D5A7F0FBE992}"/>
                    </a:ext>
                  </a:extLst>
                </p:cNvPr>
                <p:cNvSpPr txBox="1"/>
                <p:nvPr/>
              </p:nvSpPr>
              <p:spPr>
                <a:xfrm rot="16200000">
                  <a:off x="6922601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53" name="グループ化 852">
                <a:extLst>
                  <a:ext uri="{FF2B5EF4-FFF2-40B4-BE49-F238E27FC236}">
                    <a16:creationId xmlns:a16="http://schemas.microsoft.com/office/drawing/2014/main" id="{DB92D7F6-148B-4993-858D-B2F2CDD986DD}"/>
                  </a:ext>
                </a:extLst>
              </p:cNvPr>
              <p:cNvGrpSpPr/>
              <p:nvPr/>
            </p:nvGrpSpPr>
            <p:grpSpPr>
              <a:xfrm>
                <a:off x="5048006" y="2091885"/>
                <a:ext cx="400835" cy="441551"/>
                <a:chOff x="6825210" y="2636912"/>
                <a:chExt cx="735330" cy="810025"/>
              </a:xfrm>
            </p:grpSpPr>
            <p:sp>
              <p:nvSpPr>
                <p:cNvPr id="869" name="フリーフォーム 512">
                  <a:extLst>
                    <a:ext uri="{FF2B5EF4-FFF2-40B4-BE49-F238E27FC236}">
                      <a16:creationId xmlns:a16="http://schemas.microsoft.com/office/drawing/2014/main" id="{6B002BC5-780D-4E4C-8CDD-728175BDD732}"/>
                    </a:ext>
                  </a:extLst>
                </p:cNvPr>
                <p:cNvSpPr/>
                <p:nvPr/>
              </p:nvSpPr>
              <p:spPr>
                <a:xfrm rot="10800000">
                  <a:off x="6825210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70" name="テキスト ボックス 869">
                  <a:extLst>
                    <a:ext uri="{FF2B5EF4-FFF2-40B4-BE49-F238E27FC236}">
                      <a16:creationId xmlns:a16="http://schemas.microsoft.com/office/drawing/2014/main" id="{90CD6DCA-F0E6-4EFE-95F0-716F5DA539F9}"/>
                    </a:ext>
                  </a:extLst>
                </p:cNvPr>
                <p:cNvSpPr txBox="1"/>
                <p:nvPr/>
              </p:nvSpPr>
              <p:spPr>
                <a:xfrm rot="16200000">
                  <a:off x="6922601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54" name="グループ化 853">
                <a:extLst>
                  <a:ext uri="{FF2B5EF4-FFF2-40B4-BE49-F238E27FC236}">
                    <a16:creationId xmlns:a16="http://schemas.microsoft.com/office/drawing/2014/main" id="{BCF1503A-2623-4F88-BBF2-C1E03EFFB2E1}"/>
                  </a:ext>
                </a:extLst>
              </p:cNvPr>
              <p:cNvGrpSpPr/>
              <p:nvPr/>
            </p:nvGrpSpPr>
            <p:grpSpPr>
              <a:xfrm>
                <a:off x="4016897" y="2091885"/>
                <a:ext cx="400835" cy="441551"/>
                <a:chOff x="6825210" y="2636912"/>
                <a:chExt cx="735330" cy="810025"/>
              </a:xfrm>
            </p:grpSpPr>
            <p:sp>
              <p:nvSpPr>
                <p:cNvPr id="867" name="フリーフォーム 515">
                  <a:extLst>
                    <a:ext uri="{FF2B5EF4-FFF2-40B4-BE49-F238E27FC236}">
                      <a16:creationId xmlns:a16="http://schemas.microsoft.com/office/drawing/2014/main" id="{7D5F9399-46D5-4CB7-B2F1-054F6C72310F}"/>
                    </a:ext>
                  </a:extLst>
                </p:cNvPr>
                <p:cNvSpPr/>
                <p:nvPr/>
              </p:nvSpPr>
              <p:spPr>
                <a:xfrm rot="10800000">
                  <a:off x="6825210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68" name="テキスト ボックス 867">
                  <a:extLst>
                    <a:ext uri="{FF2B5EF4-FFF2-40B4-BE49-F238E27FC236}">
                      <a16:creationId xmlns:a16="http://schemas.microsoft.com/office/drawing/2014/main" id="{29C97693-0B1C-4C6F-91D5-9CC9976EB6E2}"/>
                    </a:ext>
                  </a:extLst>
                </p:cNvPr>
                <p:cNvSpPr txBox="1"/>
                <p:nvPr/>
              </p:nvSpPr>
              <p:spPr>
                <a:xfrm rot="16200000">
                  <a:off x="6922601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55" name="グループ化 854">
                <a:extLst>
                  <a:ext uri="{FF2B5EF4-FFF2-40B4-BE49-F238E27FC236}">
                    <a16:creationId xmlns:a16="http://schemas.microsoft.com/office/drawing/2014/main" id="{70808D2F-DC73-44BA-A6B1-38FE856E239B}"/>
                  </a:ext>
                </a:extLst>
              </p:cNvPr>
              <p:cNvGrpSpPr/>
              <p:nvPr/>
            </p:nvGrpSpPr>
            <p:grpSpPr>
              <a:xfrm>
                <a:off x="3535838" y="2091885"/>
                <a:ext cx="400835" cy="441551"/>
                <a:chOff x="6825210" y="2636912"/>
                <a:chExt cx="735330" cy="810025"/>
              </a:xfrm>
            </p:grpSpPr>
            <p:sp>
              <p:nvSpPr>
                <p:cNvPr id="865" name="フリーフォーム 518">
                  <a:extLst>
                    <a:ext uri="{FF2B5EF4-FFF2-40B4-BE49-F238E27FC236}">
                      <a16:creationId xmlns:a16="http://schemas.microsoft.com/office/drawing/2014/main" id="{A9004F7C-6DEE-4358-A9CB-99755AC9BC6C}"/>
                    </a:ext>
                  </a:extLst>
                </p:cNvPr>
                <p:cNvSpPr/>
                <p:nvPr/>
              </p:nvSpPr>
              <p:spPr>
                <a:xfrm rot="10800000">
                  <a:off x="6825210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66" name="テキスト ボックス 865">
                  <a:extLst>
                    <a:ext uri="{FF2B5EF4-FFF2-40B4-BE49-F238E27FC236}">
                      <a16:creationId xmlns:a16="http://schemas.microsoft.com/office/drawing/2014/main" id="{9CD95F89-2906-4D49-A0E2-2ACF2B7EF92D}"/>
                    </a:ext>
                  </a:extLst>
                </p:cNvPr>
                <p:cNvSpPr txBox="1"/>
                <p:nvPr/>
              </p:nvSpPr>
              <p:spPr>
                <a:xfrm rot="16200000">
                  <a:off x="6922601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56" name="グループ化 855">
                <a:extLst>
                  <a:ext uri="{FF2B5EF4-FFF2-40B4-BE49-F238E27FC236}">
                    <a16:creationId xmlns:a16="http://schemas.microsoft.com/office/drawing/2014/main" id="{AA7B2325-8338-40A4-A2C6-F3E63AE7D2DC}"/>
                  </a:ext>
                </a:extLst>
              </p:cNvPr>
              <p:cNvGrpSpPr/>
              <p:nvPr/>
            </p:nvGrpSpPr>
            <p:grpSpPr>
              <a:xfrm>
                <a:off x="3031782" y="2091885"/>
                <a:ext cx="400835" cy="441551"/>
                <a:chOff x="6825210" y="2636912"/>
                <a:chExt cx="735330" cy="810025"/>
              </a:xfrm>
            </p:grpSpPr>
            <p:sp>
              <p:nvSpPr>
                <p:cNvPr id="863" name="フリーフォーム 521">
                  <a:extLst>
                    <a:ext uri="{FF2B5EF4-FFF2-40B4-BE49-F238E27FC236}">
                      <a16:creationId xmlns:a16="http://schemas.microsoft.com/office/drawing/2014/main" id="{6F37C793-8CA8-4573-BDE7-5C7BB300329E}"/>
                    </a:ext>
                  </a:extLst>
                </p:cNvPr>
                <p:cNvSpPr/>
                <p:nvPr/>
              </p:nvSpPr>
              <p:spPr>
                <a:xfrm rot="10800000">
                  <a:off x="6825210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64" name="テキスト ボックス 863">
                  <a:extLst>
                    <a:ext uri="{FF2B5EF4-FFF2-40B4-BE49-F238E27FC236}">
                      <a16:creationId xmlns:a16="http://schemas.microsoft.com/office/drawing/2014/main" id="{17253600-C6A7-4031-B345-2AE58288F0F2}"/>
                    </a:ext>
                  </a:extLst>
                </p:cNvPr>
                <p:cNvSpPr txBox="1"/>
                <p:nvPr/>
              </p:nvSpPr>
              <p:spPr>
                <a:xfrm rot="16200000">
                  <a:off x="6922601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57" name="グループ化 856">
                <a:extLst>
                  <a:ext uri="{FF2B5EF4-FFF2-40B4-BE49-F238E27FC236}">
                    <a16:creationId xmlns:a16="http://schemas.microsoft.com/office/drawing/2014/main" id="{0AD399FE-E3D3-4FC2-9F71-B67AC589FD9B}"/>
                  </a:ext>
                </a:extLst>
              </p:cNvPr>
              <p:cNvGrpSpPr/>
              <p:nvPr/>
            </p:nvGrpSpPr>
            <p:grpSpPr>
              <a:xfrm>
                <a:off x="2550723" y="2091885"/>
                <a:ext cx="400835" cy="441551"/>
                <a:chOff x="6825210" y="2636912"/>
                <a:chExt cx="735330" cy="810025"/>
              </a:xfrm>
            </p:grpSpPr>
            <p:sp>
              <p:nvSpPr>
                <p:cNvPr id="861" name="フリーフォーム 524">
                  <a:extLst>
                    <a:ext uri="{FF2B5EF4-FFF2-40B4-BE49-F238E27FC236}">
                      <a16:creationId xmlns:a16="http://schemas.microsoft.com/office/drawing/2014/main" id="{0A28D035-F428-4644-A4D3-F73CE740EAEF}"/>
                    </a:ext>
                  </a:extLst>
                </p:cNvPr>
                <p:cNvSpPr/>
                <p:nvPr/>
              </p:nvSpPr>
              <p:spPr>
                <a:xfrm rot="10800000">
                  <a:off x="6825210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62" name="テキスト ボックス 861">
                  <a:extLst>
                    <a:ext uri="{FF2B5EF4-FFF2-40B4-BE49-F238E27FC236}">
                      <a16:creationId xmlns:a16="http://schemas.microsoft.com/office/drawing/2014/main" id="{011E5CDE-0528-4EDC-AC33-10765F58E23A}"/>
                    </a:ext>
                  </a:extLst>
                </p:cNvPr>
                <p:cNvSpPr txBox="1"/>
                <p:nvPr/>
              </p:nvSpPr>
              <p:spPr>
                <a:xfrm rot="16200000">
                  <a:off x="6922601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  <p:grpSp>
            <p:nvGrpSpPr>
              <p:cNvPr id="858" name="グループ化 857">
                <a:extLst>
                  <a:ext uri="{FF2B5EF4-FFF2-40B4-BE49-F238E27FC236}">
                    <a16:creationId xmlns:a16="http://schemas.microsoft.com/office/drawing/2014/main" id="{4CEE95EE-FFB7-418A-B4A6-117C765ECDB9}"/>
                  </a:ext>
                </a:extLst>
              </p:cNvPr>
              <p:cNvGrpSpPr/>
              <p:nvPr/>
            </p:nvGrpSpPr>
            <p:grpSpPr>
              <a:xfrm>
                <a:off x="4537206" y="2091885"/>
                <a:ext cx="400835" cy="441551"/>
                <a:chOff x="6825210" y="2636912"/>
                <a:chExt cx="735330" cy="810025"/>
              </a:xfrm>
            </p:grpSpPr>
            <p:sp>
              <p:nvSpPr>
                <p:cNvPr id="859" name="フリーフォーム 527">
                  <a:extLst>
                    <a:ext uri="{FF2B5EF4-FFF2-40B4-BE49-F238E27FC236}">
                      <a16:creationId xmlns:a16="http://schemas.microsoft.com/office/drawing/2014/main" id="{87BEC180-DA0F-4C3E-A505-62539264CFD6}"/>
                    </a:ext>
                  </a:extLst>
                </p:cNvPr>
                <p:cNvSpPr/>
                <p:nvPr/>
              </p:nvSpPr>
              <p:spPr>
                <a:xfrm rot="10800000">
                  <a:off x="6825210" y="2636912"/>
                  <a:ext cx="735330" cy="810025"/>
                </a:xfrm>
                <a:custGeom>
                  <a:avLst/>
                  <a:gdLst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408524 w 2266950"/>
                    <a:gd name="connsiteY12" fmla="*/ 52070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9683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277787 w 2266950"/>
                    <a:gd name="connsiteY10" fmla="*/ 600919 h 2190750"/>
                    <a:gd name="connsiteX11" fmla="*/ 311815 w 2266950"/>
                    <a:gd name="connsiteY11" fmla="*/ 520700 h 2190750"/>
                    <a:gd name="connsiteX12" fmla="*/ 1133475 w 2266950"/>
                    <a:gd name="connsiteY12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152400 w 2266950"/>
                    <a:gd name="connsiteY9" fmla="*/ 704662 h 2190750"/>
                    <a:gd name="connsiteX10" fmla="*/ 311815 w 2266950"/>
                    <a:gd name="connsiteY10" fmla="*/ 520700 h 2190750"/>
                    <a:gd name="connsiteX11" fmla="*/ 1133475 w 2266950"/>
                    <a:gd name="connsiteY11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277468 w 2266950"/>
                    <a:gd name="connsiteY8" fmla="*/ 704662 h 2190750"/>
                    <a:gd name="connsiteX9" fmla="*/ 311815 w 2266950"/>
                    <a:gd name="connsiteY9" fmla="*/ 520700 h 2190750"/>
                    <a:gd name="connsiteX10" fmla="*/ 1133475 w 2266950"/>
                    <a:gd name="connsiteY10" fmla="*/ 0 h 2190750"/>
                    <a:gd name="connsiteX0" fmla="*/ 1133475 w 2266950"/>
                    <a:gd name="connsiteY0" fmla="*/ 0 h 2190750"/>
                    <a:gd name="connsiteX1" fmla="*/ 1858427 w 2266950"/>
                    <a:gd name="connsiteY1" fmla="*/ 520700 h 2190750"/>
                    <a:gd name="connsiteX2" fmla="*/ 1955135 w 2266950"/>
                    <a:gd name="connsiteY2" fmla="*/ 520700 h 2190750"/>
                    <a:gd name="connsiteX3" fmla="*/ 1970113 w 2266950"/>
                    <a:gd name="connsiteY3" fmla="*/ 600919 h 2190750"/>
                    <a:gd name="connsiteX4" fmla="*/ 2114550 w 2266950"/>
                    <a:gd name="connsiteY4" fmla="*/ 704662 h 2190750"/>
                    <a:gd name="connsiteX5" fmla="*/ 1989483 w 2266950"/>
                    <a:gd name="connsiteY5" fmla="*/ 704662 h 2190750"/>
                    <a:gd name="connsiteX6" fmla="*/ 2266950 w 2266950"/>
                    <a:gd name="connsiteY6" fmla="*/ 2190750 h 2190750"/>
                    <a:gd name="connsiteX7" fmla="*/ 0 w 2266950"/>
                    <a:gd name="connsiteY7" fmla="*/ 2190750 h 2190750"/>
                    <a:gd name="connsiteX8" fmla="*/ 311815 w 2266950"/>
                    <a:gd name="connsiteY8" fmla="*/ 520700 h 2190750"/>
                    <a:gd name="connsiteX9" fmla="*/ 1133475 w 2266950"/>
                    <a:gd name="connsiteY9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2114550 w 2266950"/>
                    <a:gd name="connsiteY3" fmla="*/ 704662 h 2190750"/>
                    <a:gd name="connsiteX4" fmla="*/ 1989483 w 2266950"/>
                    <a:gd name="connsiteY4" fmla="*/ 704662 h 2190750"/>
                    <a:gd name="connsiteX5" fmla="*/ 2266950 w 2266950"/>
                    <a:gd name="connsiteY5" fmla="*/ 2190750 h 2190750"/>
                    <a:gd name="connsiteX6" fmla="*/ 0 w 2266950"/>
                    <a:gd name="connsiteY6" fmla="*/ 2190750 h 2190750"/>
                    <a:gd name="connsiteX7" fmla="*/ 311815 w 2266950"/>
                    <a:gd name="connsiteY7" fmla="*/ 520700 h 2190750"/>
                    <a:gd name="connsiteX8" fmla="*/ 1133475 w 2266950"/>
                    <a:gd name="connsiteY8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70113 w 2266950"/>
                    <a:gd name="connsiteY2" fmla="*/ 600919 h 2190750"/>
                    <a:gd name="connsiteX3" fmla="*/ 1989483 w 2266950"/>
                    <a:gd name="connsiteY3" fmla="*/ 704662 h 2190750"/>
                    <a:gd name="connsiteX4" fmla="*/ 2266950 w 2266950"/>
                    <a:gd name="connsiteY4" fmla="*/ 2190750 h 2190750"/>
                    <a:gd name="connsiteX5" fmla="*/ 0 w 2266950"/>
                    <a:gd name="connsiteY5" fmla="*/ 2190750 h 2190750"/>
                    <a:gd name="connsiteX6" fmla="*/ 311815 w 2266950"/>
                    <a:gd name="connsiteY6" fmla="*/ 520700 h 2190750"/>
                    <a:gd name="connsiteX7" fmla="*/ 1133475 w 2266950"/>
                    <a:gd name="connsiteY7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1989483 w 2266950"/>
                    <a:gd name="connsiteY2" fmla="*/ 704662 h 2190750"/>
                    <a:gd name="connsiteX3" fmla="*/ 2266950 w 2266950"/>
                    <a:gd name="connsiteY3" fmla="*/ 2190750 h 2190750"/>
                    <a:gd name="connsiteX4" fmla="*/ 0 w 2266950"/>
                    <a:gd name="connsiteY4" fmla="*/ 2190750 h 2190750"/>
                    <a:gd name="connsiteX5" fmla="*/ 311815 w 2266950"/>
                    <a:gd name="connsiteY5" fmla="*/ 520700 h 2190750"/>
                    <a:gd name="connsiteX6" fmla="*/ 1133475 w 2266950"/>
                    <a:gd name="connsiteY6" fmla="*/ 0 h 2190750"/>
                    <a:gd name="connsiteX0" fmla="*/ 1133475 w 2266950"/>
                    <a:gd name="connsiteY0" fmla="*/ 0 h 2190750"/>
                    <a:gd name="connsiteX1" fmla="*/ 1955135 w 2266950"/>
                    <a:gd name="connsiteY1" fmla="*/ 520700 h 2190750"/>
                    <a:gd name="connsiteX2" fmla="*/ 2266950 w 2266950"/>
                    <a:gd name="connsiteY2" fmla="*/ 2190750 h 2190750"/>
                    <a:gd name="connsiteX3" fmla="*/ 0 w 2266950"/>
                    <a:gd name="connsiteY3" fmla="*/ 2190750 h 2190750"/>
                    <a:gd name="connsiteX4" fmla="*/ 311815 w 2266950"/>
                    <a:gd name="connsiteY4" fmla="*/ 520700 h 2190750"/>
                    <a:gd name="connsiteX5" fmla="*/ 1133475 w 2266950"/>
                    <a:gd name="connsiteY5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266950" h="2190750">
                      <a:moveTo>
                        <a:pt x="1133475" y="0"/>
                      </a:moveTo>
                      <a:lnTo>
                        <a:pt x="1955135" y="520700"/>
                      </a:lnTo>
                      <a:lnTo>
                        <a:pt x="2266950" y="2190750"/>
                      </a:lnTo>
                      <a:lnTo>
                        <a:pt x="0" y="2190750"/>
                      </a:lnTo>
                      <a:lnTo>
                        <a:pt x="311815" y="520700"/>
                      </a:lnTo>
                      <a:lnTo>
                        <a:pt x="1133475" y="0"/>
                      </a:ln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CC66"/>
                    </a:gs>
                    <a:gs pos="100000">
                      <a:srgbClr val="FFC000">
                        <a:lumMod val="40000"/>
                        <a:lumOff val="60000"/>
                      </a:srgbClr>
                    </a:gs>
                  </a:gsLst>
                  <a:lin ang="18900000" scaled="1"/>
                  <a:tileRect/>
                </a:gra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>
                  <a:outerShdw blurRad="50800" dist="38100" dir="2700000" algn="tl" rotWithShape="0">
                    <a:prstClr val="black"/>
                  </a:outerShdw>
                </a:effectLst>
              </p:spPr>
              <p:txBody>
                <a:bodyPr vert="eaVert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860" name="テキスト ボックス 859">
                  <a:extLst>
                    <a:ext uri="{FF2B5EF4-FFF2-40B4-BE49-F238E27FC236}">
                      <a16:creationId xmlns:a16="http://schemas.microsoft.com/office/drawing/2014/main" id="{4DBB4968-3CE7-4F2E-B4C5-9635212C4207}"/>
                    </a:ext>
                  </a:extLst>
                </p:cNvPr>
                <p:cNvSpPr txBox="1"/>
                <p:nvPr/>
              </p:nvSpPr>
              <p:spPr>
                <a:xfrm rot="16200000">
                  <a:off x="6922601" y="2742893"/>
                  <a:ext cx="540546" cy="492918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prstTxWarp prst="textFadeLeft">
                    <a:avLst>
                      <a:gd name="adj" fmla="val 12367"/>
                    </a:avLst>
                  </a:prstTxWarp>
                  <a:spAutoFit/>
                </a:bodyPr>
                <a:lstStyle/>
                <a:p>
                  <a:pPr marL="0" marR="0" lvl="0" indent="0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メイリオ" panose="020B0604030504040204" pitchFamily="50" charset="-128"/>
                      <a:ea typeface="メイリオ" panose="020B0604030504040204" pitchFamily="50" charset="-128"/>
                      <a:cs typeface="メイリオ" panose="020B0604030504040204" pitchFamily="50" charset="-128"/>
                    </a:rPr>
                    <a:t>歩兵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42698046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四角形: 角を丸くする 1">
            <a:extLst>
              <a:ext uri="{FF2B5EF4-FFF2-40B4-BE49-F238E27FC236}">
                <a16:creationId xmlns:a16="http://schemas.microsoft.com/office/drawing/2014/main" id="{5DBC7E3E-BF6F-4311-9965-35ABECEA9388}"/>
              </a:ext>
            </a:extLst>
          </p:cNvPr>
          <p:cNvSpPr/>
          <p:nvPr/>
        </p:nvSpPr>
        <p:spPr bwMode="auto">
          <a:xfrm>
            <a:off x="3038386" y="6329226"/>
            <a:ext cx="3613145" cy="1712770"/>
          </a:xfrm>
          <a:prstGeom prst="roundRect">
            <a:avLst>
              <a:gd name="adj" fmla="val 6435"/>
            </a:avLst>
          </a:prstGeom>
          <a:solidFill>
            <a:srgbClr val="FFFF99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FB84808-BAB6-464F-B034-ED3CFD4B670D}"/>
              </a:ext>
            </a:extLst>
          </p:cNvPr>
          <p:cNvSpPr txBox="1"/>
          <p:nvPr/>
        </p:nvSpPr>
        <p:spPr>
          <a:xfrm>
            <a:off x="3143797" y="6444260"/>
            <a:ext cx="1210588" cy="15029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lnSpc>
                <a:spcPts val="2160"/>
              </a:lnSpc>
              <a:defRPr>
                <a:latin typeface="+mj-ea"/>
                <a:ea typeface="+mj-ea"/>
              </a:defRPr>
            </a:lvl1pPr>
          </a:lstStyle>
          <a:p>
            <a:r>
              <a:rPr lang="ja-JP" altLang="en-US" sz="1600" b="1" dirty="0"/>
              <a:t>日　　時：</a:t>
            </a:r>
            <a:endParaRPr lang="en-US" altLang="ja-JP" sz="1600" b="1" dirty="0"/>
          </a:p>
          <a:p>
            <a:endParaRPr lang="en-US" altLang="ja-JP" sz="1600" b="1" dirty="0"/>
          </a:p>
          <a:p>
            <a:r>
              <a:rPr lang="ja-JP" altLang="en-US" sz="1600" b="1" dirty="0"/>
              <a:t>場　　所：</a:t>
            </a:r>
          </a:p>
          <a:p>
            <a:r>
              <a:rPr lang="ja-JP" altLang="en-US" sz="1600" b="1" dirty="0"/>
              <a:t>対　　象：</a:t>
            </a:r>
          </a:p>
          <a:p>
            <a:r>
              <a:rPr lang="ja-JP" altLang="en-US" sz="1600" b="1" dirty="0"/>
              <a:t>費　　用：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352AB45A-9837-4B3D-8C23-202DA862A4C5}"/>
              </a:ext>
            </a:extLst>
          </p:cNvPr>
          <p:cNvSpPr txBox="1"/>
          <p:nvPr/>
        </p:nvSpPr>
        <p:spPr>
          <a:xfrm>
            <a:off x="4268777" y="6444260"/>
            <a:ext cx="2236510" cy="15029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毎週土・日曜日</a:t>
            </a: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午前</a:t>
            </a:r>
            <a:r>
              <a:rPr lang="en-US" altLang="ja-JP" sz="1600" dirty="0">
                <a:latin typeface="+mj-ea"/>
                <a:ea typeface="+mj-ea"/>
              </a:rPr>
              <a:t>9</a:t>
            </a:r>
            <a:r>
              <a:rPr lang="ja-JP" altLang="en-US" sz="1600" dirty="0">
                <a:latin typeface="+mj-ea"/>
                <a:ea typeface="+mj-ea"/>
              </a:rPr>
              <a:t>時～</a:t>
            </a: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〇〇市〇〇文化教室</a:t>
            </a:r>
            <a:endParaRPr lang="en-US" altLang="ja-JP" sz="1600" dirty="0"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小学生、中学生、一般</a:t>
            </a:r>
            <a:endParaRPr lang="en-US" altLang="ja-JP" sz="1600" dirty="0"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月会費</a:t>
            </a:r>
            <a:r>
              <a:rPr lang="en-US" altLang="ja-JP" sz="1600" dirty="0">
                <a:latin typeface="+mj-ea"/>
                <a:ea typeface="+mj-ea"/>
              </a:rPr>
              <a:t>3000</a:t>
            </a:r>
            <a:r>
              <a:rPr lang="ja-JP" altLang="en-US" sz="1600" dirty="0">
                <a:latin typeface="+mj-ea"/>
                <a:ea typeface="+mj-ea"/>
              </a:rPr>
              <a:t>円</a:t>
            </a:r>
            <a:endParaRPr kumimoji="1" lang="ja-JP" altLang="en-US" sz="1600" dirty="0">
              <a:latin typeface="+mj-ea"/>
              <a:ea typeface="+mj-ea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C72AB6F-105E-4480-991C-F9B2B3821568}"/>
              </a:ext>
            </a:extLst>
          </p:cNvPr>
          <p:cNvSpPr txBox="1"/>
          <p:nvPr/>
        </p:nvSpPr>
        <p:spPr>
          <a:xfrm>
            <a:off x="4790125" y="8994667"/>
            <a:ext cx="1861407" cy="3577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400" dirty="0">
                <a:latin typeface="+mj-ea"/>
                <a:ea typeface="+mj-ea"/>
              </a:rPr>
              <a:t>担当 田中または山田</a:t>
            </a:r>
            <a:endParaRPr kumimoji="1" lang="ja-JP" altLang="en-US" sz="1400" dirty="0">
              <a:latin typeface="+mj-ea"/>
              <a:ea typeface="+mj-ea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2C13161-F387-4BAA-8A98-0020FF948C20}"/>
              </a:ext>
            </a:extLst>
          </p:cNvPr>
          <p:cNvSpPr txBox="1"/>
          <p:nvPr/>
        </p:nvSpPr>
        <p:spPr>
          <a:xfrm>
            <a:off x="3833773" y="8598405"/>
            <a:ext cx="28177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>
                <a:solidFill>
                  <a:srgbClr val="FF0000"/>
                </a:solidFill>
                <a:latin typeface="Impact" panose="020B0806030902050204" pitchFamily="34" charset="0"/>
              </a:rPr>
              <a:t>Tel.000-000-0000</a:t>
            </a:r>
            <a:endParaRPr kumimoji="1" lang="ja-JP" altLang="en-US" sz="2800" dirty="0">
              <a:solidFill>
                <a:srgbClr val="FF0000"/>
              </a:solidFill>
              <a:latin typeface="Impact" panose="020B0806030902050204" pitchFamily="34" charset="0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6C180DAF-DE64-4916-89FD-FBD955C93BBE}"/>
              </a:ext>
            </a:extLst>
          </p:cNvPr>
          <p:cNvSpPr txBox="1"/>
          <p:nvPr/>
        </p:nvSpPr>
        <p:spPr>
          <a:xfrm>
            <a:off x="233645" y="8630496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defRPr sz="2800" b="1">
                <a:solidFill>
                  <a:srgbClr val="FF0000"/>
                </a:solidFill>
              </a:defRPr>
            </a:lvl1pPr>
          </a:lstStyle>
          <a:p>
            <a:r>
              <a:rPr lang="ja-JP" altLang="en-US" dirty="0">
                <a:solidFill>
                  <a:schemeClr val="tx1"/>
                </a:solidFill>
                <a:latin typeface="+mj-ea"/>
                <a:ea typeface="+mj-ea"/>
              </a:rPr>
              <a:t>〇〇〇将棋教室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61BEE99-C869-4BA3-A39F-43E23925584A}"/>
              </a:ext>
            </a:extLst>
          </p:cNvPr>
          <p:cNvSpPr txBox="1"/>
          <p:nvPr/>
        </p:nvSpPr>
        <p:spPr>
          <a:xfrm>
            <a:off x="258435" y="8941824"/>
            <a:ext cx="6335389" cy="6944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600" dirty="0">
                <a:latin typeface="+mj-ea"/>
                <a:ea typeface="+mj-ea"/>
              </a:rPr>
              <a:t>〒</a:t>
            </a:r>
            <a:r>
              <a:rPr lang="en-US" altLang="ja-JP" sz="1600" dirty="0">
                <a:latin typeface="+mj-ea"/>
                <a:ea typeface="+mj-ea"/>
              </a:rPr>
              <a:t>000-0000 </a:t>
            </a:r>
            <a:r>
              <a:rPr lang="ja-JP" altLang="en-US" sz="1600" dirty="0">
                <a:latin typeface="+mj-ea"/>
                <a:ea typeface="+mj-ea"/>
              </a:rPr>
              <a:t>〇〇〇市〇〇〇町</a:t>
            </a:r>
            <a:r>
              <a:rPr lang="en-US" altLang="ja-JP" sz="1600" dirty="0">
                <a:latin typeface="+mj-ea"/>
                <a:ea typeface="+mj-ea"/>
              </a:rPr>
              <a:t>00-00-00</a:t>
            </a:r>
            <a:endParaRPr lang="ja-JP" altLang="en-US" sz="1600" dirty="0">
              <a:latin typeface="+mj-ea"/>
              <a:ea typeface="+mj-ea"/>
            </a:endParaRPr>
          </a:p>
          <a:p>
            <a:pPr>
              <a:lnSpc>
                <a:spcPct val="150000"/>
              </a:lnSpc>
            </a:pPr>
            <a:r>
              <a:rPr lang="ja-JP" altLang="en-US" sz="1100" dirty="0">
                <a:latin typeface="+mj-ea"/>
                <a:ea typeface="+mj-ea"/>
              </a:rPr>
              <a:t>ホームページ：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http://wwww.</a:t>
            </a:r>
            <a:r>
              <a:rPr lang="ja-JP" altLang="en-US" sz="1100" dirty="0">
                <a:latin typeface="+mj-ea"/>
                <a:ea typeface="+mj-ea"/>
                <a:hlinkClick r:id="rId2"/>
              </a:rPr>
              <a:t>〇〇〇〇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.ne.jp</a:t>
            </a:r>
            <a:r>
              <a:rPr lang="ja-JP" altLang="en-US" sz="1100" dirty="0">
                <a:latin typeface="+mj-ea"/>
                <a:ea typeface="+mj-ea"/>
              </a:rPr>
              <a:t>　メールアドレス：</a:t>
            </a:r>
            <a:r>
              <a:rPr lang="en-US" altLang="ja-JP" sz="1100" dirty="0" err="1">
                <a:latin typeface="+mj-ea"/>
                <a:ea typeface="+mj-ea"/>
              </a:rPr>
              <a:t>syougi_info</a:t>
            </a:r>
            <a:r>
              <a:rPr lang="en-US" altLang="ja-JP" sz="1100" dirty="0">
                <a:latin typeface="+mj-ea"/>
                <a:ea typeface="+mj-ea"/>
              </a:rPr>
              <a:t>@</a:t>
            </a:r>
            <a:r>
              <a:rPr lang="ja-JP" altLang="en-US" sz="1100" dirty="0">
                <a:latin typeface="+mj-ea"/>
                <a:ea typeface="+mj-ea"/>
              </a:rPr>
              <a:t>〇〇〇〇</a:t>
            </a:r>
            <a:r>
              <a:rPr lang="en-US" altLang="ja-JP" sz="1100" dirty="0">
                <a:latin typeface="+mj-ea"/>
                <a:ea typeface="+mj-ea"/>
              </a:rPr>
              <a:t>.ne.jp</a:t>
            </a:r>
            <a:endParaRPr lang="ja-JP" altLang="en-US" sz="1100" dirty="0">
              <a:latin typeface="+mj-ea"/>
              <a:ea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6278C6A6-51C8-477C-9BDB-554989FE32AE}"/>
              </a:ext>
            </a:extLst>
          </p:cNvPr>
          <p:cNvSpPr txBox="1"/>
          <p:nvPr/>
        </p:nvSpPr>
        <p:spPr>
          <a:xfrm>
            <a:off x="233645" y="8367653"/>
            <a:ext cx="23391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+mj-ea"/>
                <a:ea typeface="+mj-ea"/>
              </a:rPr>
              <a:t>お気軽にお問い合わせください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A277AD96-E9AE-40D3-A5BA-4D042BC55AC2}"/>
              </a:ext>
            </a:extLst>
          </p:cNvPr>
          <p:cNvSpPr txBox="1"/>
          <p:nvPr/>
        </p:nvSpPr>
        <p:spPr>
          <a:xfrm>
            <a:off x="312830" y="353553"/>
            <a:ext cx="6192457" cy="54628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dirty="0">
                <a:latin typeface="HGP明朝B" panose="02020800000000000000" pitchFamily="18" charset="-128"/>
                <a:ea typeface="HGP明朝B" panose="02020800000000000000" pitchFamily="18" charset="-128"/>
              </a:rPr>
              <a:t>誰も思いつかない一手を考えよう</a:t>
            </a:r>
          </a:p>
        </p:txBody>
      </p:sp>
      <p:cxnSp>
        <p:nvCxnSpPr>
          <p:cNvPr id="92" name="直線コネクタ 91">
            <a:extLst>
              <a:ext uri="{FF2B5EF4-FFF2-40B4-BE49-F238E27FC236}">
                <a16:creationId xmlns:a16="http://schemas.microsoft.com/office/drawing/2014/main" id="{4578AD2F-3DA4-4D75-ACF3-B2F22A88B6FB}"/>
              </a:ext>
            </a:extLst>
          </p:cNvPr>
          <p:cNvCxnSpPr/>
          <p:nvPr/>
        </p:nvCxnSpPr>
        <p:spPr bwMode="auto">
          <a:xfrm>
            <a:off x="0" y="8193360"/>
            <a:ext cx="6858000" cy="0"/>
          </a:xfrm>
          <a:prstGeom prst="line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45DE4E73-324D-458D-B345-BA0D425A2A13}"/>
              </a:ext>
            </a:extLst>
          </p:cNvPr>
          <p:cNvSpPr txBox="1"/>
          <p:nvPr/>
        </p:nvSpPr>
        <p:spPr>
          <a:xfrm>
            <a:off x="221747" y="7734378"/>
            <a:ext cx="2518638" cy="3577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400" dirty="0">
                <a:latin typeface="+mj-ea"/>
                <a:ea typeface="+mj-ea"/>
              </a:rPr>
              <a:t>直接教室までお越しください</a:t>
            </a:r>
            <a:endParaRPr kumimoji="1" lang="ja-JP" altLang="en-US" sz="1400" dirty="0">
              <a:latin typeface="+mj-ea"/>
              <a:ea typeface="+mj-ea"/>
            </a:endParaRPr>
          </a:p>
        </p:txBody>
      </p: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69A47119-B6C7-4AB1-88A1-0D3F7EC39BC9}"/>
              </a:ext>
            </a:extLst>
          </p:cNvPr>
          <p:cNvGrpSpPr/>
          <p:nvPr/>
        </p:nvGrpSpPr>
        <p:grpSpPr>
          <a:xfrm>
            <a:off x="401451" y="5428455"/>
            <a:ext cx="2341750" cy="1464552"/>
            <a:chOff x="3357008" y="2723864"/>
            <a:chExt cx="2064833" cy="1291367"/>
          </a:xfrm>
        </p:grpSpPr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BBE36543-2FA8-4268-A8A1-A30620EE16AA}"/>
                </a:ext>
              </a:extLst>
            </p:cNvPr>
            <p:cNvGrpSpPr/>
            <p:nvPr/>
          </p:nvGrpSpPr>
          <p:grpSpPr>
            <a:xfrm>
              <a:off x="4394041" y="2765062"/>
              <a:ext cx="834570" cy="1241389"/>
              <a:chOff x="4071792" y="5335155"/>
              <a:chExt cx="834570" cy="1241389"/>
            </a:xfrm>
          </p:grpSpPr>
          <p:sp>
            <p:nvSpPr>
              <p:cNvPr id="134" name="円/楕円 637">
                <a:extLst>
                  <a:ext uri="{FF2B5EF4-FFF2-40B4-BE49-F238E27FC236}">
                    <a16:creationId xmlns:a16="http://schemas.microsoft.com/office/drawing/2014/main" id="{35DBCAEF-6604-4A8E-911D-FCC374B6121E}"/>
                  </a:ext>
                </a:extLst>
              </p:cNvPr>
              <p:cNvSpPr/>
              <p:nvPr/>
            </p:nvSpPr>
            <p:spPr>
              <a:xfrm>
                <a:off x="4720533" y="6012608"/>
                <a:ext cx="98468" cy="355839"/>
              </a:xfrm>
              <a:custGeom>
                <a:avLst/>
                <a:gdLst/>
                <a:ahLst/>
                <a:cxnLst/>
                <a:rect l="l" t="t" r="r" b="b"/>
                <a:pathLst>
                  <a:path w="125368" h="355839">
                    <a:moveTo>
                      <a:pt x="62684" y="0"/>
                    </a:moveTo>
                    <a:cubicBezTo>
                      <a:pt x="97303" y="0"/>
                      <a:pt x="125368" y="28916"/>
                      <a:pt x="125368" y="64586"/>
                    </a:cubicBezTo>
                    <a:cubicBezTo>
                      <a:pt x="125368" y="89534"/>
                      <a:pt x="111640" y="111178"/>
                      <a:pt x="91177" y="121253"/>
                    </a:cubicBezTo>
                    <a:cubicBezTo>
                      <a:pt x="111640" y="131329"/>
                      <a:pt x="125368" y="152972"/>
                      <a:pt x="125368" y="177920"/>
                    </a:cubicBezTo>
                    <a:cubicBezTo>
                      <a:pt x="125368" y="202868"/>
                      <a:pt x="111640" y="224511"/>
                      <a:pt x="91178" y="234587"/>
                    </a:cubicBezTo>
                    <a:cubicBezTo>
                      <a:pt x="111640" y="244662"/>
                      <a:pt x="125368" y="266306"/>
                      <a:pt x="125368" y="291253"/>
                    </a:cubicBezTo>
                    <a:cubicBezTo>
                      <a:pt x="125368" y="326923"/>
                      <a:pt x="97303" y="355839"/>
                      <a:pt x="62684" y="355839"/>
                    </a:cubicBezTo>
                    <a:cubicBezTo>
                      <a:pt x="28065" y="355839"/>
                      <a:pt x="0" y="326923"/>
                      <a:pt x="0" y="291253"/>
                    </a:cubicBezTo>
                    <a:cubicBezTo>
                      <a:pt x="0" y="266306"/>
                      <a:pt x="13728" y="244662"/>
                      <a:pt x="34191" y="234587"/>
                    </a:cubicBezTo>
                    <a:cubicBezTo>
                      <a:pt x="13728" y="224511"/>
                      <a:pt x="0" y="202868"/>
                      <a:pt x="0" y="177920"/>
                    </a:cubicBezTo>
                    <a:cubicBezTo>
                      <a:pt x="0" y="152972"/>
                      <a:pt x="13729" y="131329"/>
                      <a:pt x="34192" y="121253"/>
                    </a:cubicBezTo>
                    <a:cubicBezTo>
                      <a:pt x="13729" y="111178"/>
                      <a:pt x="0" y="89534"/>
                      <a:pt x="0" y="64586"/>
                    </a:cubicBezTo>
                    <a:cubicBezTo>
                      <a:pt x="0" y="28916"/>
                      <a:pt x="28065" y="0"/>
                      <a:pt x="62684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35" name="円/楕円 637">
                <a:extLst>
                  <a:ext uri="{FF2B5EF4-FFF2-40B4-BE49-F238E27FC236}">
                    <a16:creationId xmlns:a16="http://schemas.microsoft.com/office/drawing/2014/main" id="{5036509B-BA2D-4CF3-9E39-F14DC8474DE6}"/>
                  </a:ext>
                </a:extLst>
              </p:cNvPr>
              <p:cNvSpPr/>
              <p:nvPr/>
            </p:nvSpPr>
            <p:spPr>
              <a:xfrm>
                <a:off x="4175704" y="6012608"/>
                <a:ext cx="98468" cy="355839"/>
              </a:xfrm>
              <a:custGeom>
                <a:avLst/>
                <a:gdLst/>
                <a:ahLst/>
                <a:cxnLst/>
                <a:rect l="l" t="t" r="r" b="b"/>
                <a:pathLst>
                  <a:path w="125368" h="355839">
                    <a:moveTo>
                      <a:pt x="62684" y="0"/>
                    </a:moveTo>
                    <a:cubicBezTo>
                      <a:pt x="97303" y="0"/>
                      <a:pt x="125368" y="28916"/>
                      <a:pt x="125368" y="64586"/>
                    </a:cubicBezTo>
                    <a:cubicBezTo>
                      <a:pt x="125368" y="89534"/>
                      <a:pt x="111640" y="111178"/>
                      <a:pt x="91177" y="121253"/>
                    </a:cubicBezTo>
                    <a:cubicBezTo>
                      <a:pt x="111640" y="131329"/>
                      <a:pt x="125368" y="152972"/>
                      <a:pt x="125368" y="177920"/>
                    </a:cubicBezTo>
                    <a:cubicBezTo>
                      <a:pt x="125368" y="202868"/>
                      <a:pt x="111640" y="224511"/>
                      <a:pt x="91178" y="234587"/>
                    </a:cubicBezTo>
                    <a:cubicBezTo>
                      <a:pt x="111640" y="244662"/>
                      <a:pt x="125368" y="266306"/>
                      <a:pt x="125368" y="291253"/>
                    </a:cubicBezTo>
                    <a:cubicBezTo>
                      <a:pt x="125368" y="326923"/>
                      <a:pt x="97303" y="355839"/>
                      <a:pt x="62684" y="355839"/>
                    </a:cubicBezTo>
                    <a:cubicBezTo>
                      <a:pt x="28065" y="355839"/>
                      <a:pt x="0" y="326923"/>
                      <a:pt x="0" y="291253"/>
                    </a:cubicBezTo>
                    <a:cubicBezTo>
                      <a:pt x="0" y="266306"/>
                      <a:pt x="13728" y="244662"/>
                      <a:pt x="34191" y="234587"/>
                    </a:cubicBezTo>
                    <a:cubicBezTo>
                      <a:pt x="13728" y="224511"/>
                      <a:pt x="0" y="202868"/>
                      <a:pt x="0" y="177920"/>
                    </a:cubicBezTo>
                    <a:cubicBezTo>
                      <a:pt x="0" y="152972"/>
                      <a:pt x="13729" y="131329"/>
                      <a:pt x="34192" y="121253"/>
                    </a:cubicBezTo>
                    <a:cubicBezTo>
                      <a:pt x="13729" y="111178"/>
                      <a:pt x="0" y="89534"/>
                      <a:pt x="0" y="64586"/>
                    </a:cubicBezTo>
                    <a:cubicBezTo>
                      <a:pt x="0" y="28916"/>
                      <a:pt x="28065" y="0"/>
                      <a:pt x="62684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36" name="グループ化 135">
                <a:extLst>
                  <a:ext uri="{FF2B5EF4-FFF2-40B4-BE49-F238E27FC236}">
                    <a16:creationId xmlns:a16="http://schemas.microsoft.com/office/drawing/2014/main" id="{9356DDB5-F045-4B40-8F70-CB5CB107982C}"/>
                  </a:ext>
                </a:extLst>
              </p:cNvPr>
              <p:cNvGrpSpPr/>
              <p:nvPr/>
            </p:nvGrpSpPr>
            <p:grpSpPr>
              <a:xfrm>
                <a:off x="4175199" y="6106343"/>
                <a:ext cx="620326" cy="470201"/>
                <a:chOff x="4160912" y="6106343"/>
                <a:chExt cx="675818" cy="470201"/>
              </a:xfrm>
            </p:grpSpPr>
            <p:sp>
              <p:nvSpPr>
                <p:cNvPr id="154" name="片側の 2 つの角を丸めた四角形 234">
                  <a:extLst>
                    <a:ext uri="{FF2B5EF4-FFF2-40B4-BE49-F238E27FC236}">
                      <a16:creationId xmlns:a16="http://schemas.microsoft.com/office/drawing/2014/main" id="{CD332B6D-04D4-49D8-9B2A-D7F77E1948DF}"/>
                    </a:ext>
                  </a:extLst>
                </p:cNvPr>
                <p:cNvSpPr/>
                <p:nvPr/>
              </p:nvSpPr>
              <p:spPr>
                <a:xfrm>
                  <a:off x="4160912" y="6237312"/>
                  <a:ext cx="675818" cy="33923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7C8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5" name="フリーフォーム 235">
                  <a:extLst>
                    <a:ext uri="{FF2B5EF4-FFF2-40B4-BE49-F238E27FC236}">
                      <a16:creationId xmlns:a16="http://schemas.microsoft.com/office/drawing/2014/main" id="{DBC2C46E-0E74-4FFE-B7CB-61876E98865E}"/>
                    </a:ext>
                  </a:extLst>
                </p:cNvPr>
                <p:cNvSpPr/>
                <p:nvPr/>
              </p:nvSpPr>
              <p:spPr>
                <a:xfrm>
                  <a:off x="4329511" y="6106343"/>
                  <a:ext cx="323141" cy="176213"/>
                </a:xfrm>
                <a:custGeom>
                  <a:avLst/>
                  <a:gdLst>
                    <a:gd name="connsiteX0" fmla="*/ 109057 w 323141"/>
                    <a:gd name="connsiteY0" fmla="*/ 0 h 176213"/>
                    <a:gd name="connsiteX1" fmla="*/ 213831 w 323141"/>
                    <a:gd name="connsiteY1" fmla="*/ 0 h 176213"/>
                    <a:gd name="connsiteX2" fmla="*/ 240026 w 323141"/>
                    <a:gd name="connsiteY2" fmla="*/ 26195 h 176213"/>
                    <a:gd name="connsiteX3" fmla="*/ 240026 w 323141"/>
                    <a:gd name="connsiteY3" fmla="*/ 130480 h 176213"/>
                    <a:gd name="connsiteX4" fmla="*/ 323141 w 323141"/>
                    <a:gd name="connsiteY4" fmla="*/ 130480 h 176213"/>
                    <a:gd name="connsiteX5" fmla="*/ 322918 w 323141"/>
                    <a:gd name="connsiteY5" fmla="*/ 131418 h 176213"/>
                    <a:gd name="connsiteX6" fmla="*/ 317770 w 323141"/>
                    <a:gd name="connsiteY6" fmla="*/ 136147 h 176213"/>
                    <a:gd name="connsiteX7" fmla="*/ 161571 w 323141"/>
                    <a:gd name="connsiteY7" fmla="*/ 176213 h 176213"/>
                    <a:gd name="connsiteX8" fmla="*/ 5373 w 323141"/>
                    <a:gd name="connsiteY8" fmla="*/ 136147 h 176213"/>
                    <a:gd name="connsiteX9" fmla="*/ 223 w 323141"/>
                    <a:gd name="connsiteY9" fmla="*/ 131417 h 176213"/>
                    <a:gd name="connsiteX10" fmla="*/ 0 w 323141"/>
                    <a:gd name="connsiteY10" fmla="*/ 130480 h 176213"/>
                    <a:gd name="connsiteX11" fmla="*/ 82862 w 323141"/>
                    <a:gd name="connsiteY11" fmla="*/ 130480 h 176213"/>
                    <a:gd name="connsiteX12" fmla="*/ 82862 w 323141"/>
                    <a:gd name="connsiteY12" fmla="*/ 26195 h 176213"/>
                    <a:gd name="connsiteX13" fmla="*/ 109057 w 323141"/>
                    <a:gd name="connsiteY13" fmla="*/ 0 h 1762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323141" h="176213">
                      <a:moveTo>
                        <a:pt x="109057" y="0"/>
                      </a:moveTo>
                      <a:lnTo>
                        <a:pt x="213831" y="0"/>
                      </a:lnTo>
                      <a:cubicBezTo>
                        <a:pt x="228298" y="0"/>
                        <a:pt x="240026" y="11728"/>
                        <a:pt x="240026" y="26195"/>
                      </a:cubicBezTo>
                      <a:lnTo>
                        <a:pt x="240026" y="130480"/>
                      </a:lnTo>
                      <a:lnTo>
                        <a:pt x="323141" y="130480"/>
                      </a:lnTo>
                      <a:lnTo>
                        <a:pt x="322918" y="131418"/>
                      </a:lnTo>
                      <a:lnTo>
                        <a:pt x="317770" y="136147"/>
                      </a:lnTo>
                      <a:cubicBezTo>
                        <a:pt x="277795" y="160902"/>
                        <a:pt x="222571" y="176213"/>
                        <a:pt x="161571" y="176213"/>
                      </a:cubicBezTo>
                      <a:cubicBezTo>
                        <a:pt x="100572" y="176213"/>
                        <a:pt x="45347" y="160902"/>
                        <a:pt x="5373" y="136147"/>
                      </a:cubicBezTo>
                      <a:lnTo>
                        <a:pt x="223" y="131417"/>
                      </a:lnTo>
                      <a:lnTo>
                        <a:pt x="0" y="130480"/>
                      </a:lnTo>
                      <a:lnTo>
                        <a:pt x="82862" y="130480"/>
                      </a:lnTo>
                      <a:lnTo>
                        <a:pt x="82862" y="26195"/>
                      </a:lnTo>
                      <a:cubicBezTo>
                        <a:pt x="82862" y="11728"/>
                        <a:pt x="94590" y="0"/>
                        <a:pt x="109057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6" name="ハート 63">
                  <a:extLst>
                    <a:ext uri="{FF2B5EF4-FFF2-40B4-BE49-F238E27FC236}">
                      <a16:creationId xmlns:a16="http://schemas.microsoft.com/office/drawing/2014/main" id="{C080AA0B-5FC9-4E05-8C34-48A9F66EEE51}"/>
                    </a:ext>
                  </a:extLst>
                </p:cNvPr>
                <p:cNvSpPr/>
                <p:nvPr/>
              </p:nvSpPr>
              <p:spPr>
                <a:xfrm>
                  <a:off x="4168511" y="6418959"/>
                  <a:ext cx="660619" cy="1183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619" h="118355">
                      <a:moveTo>
                        <a:pt x="520020" y="389"/>
                      </a:moveTo>
                      <a:cubicBezTo>
                        <a:pt x="530240" y="-1395"/>
                        <a:pt x="540424" y="3052"/>
                        <a:pt x="546274" y="12353"/>
                      </a:cubicBezTo>
                      <a:cubicBezTo>
                        <a:pt x="558635" y="-6458"/>
                        <a:pt x="588076" y="-5650"/>
                        <a:pt x="600264" y="28476"/>
                      </a:cubicBezTo>
                      <a:cubicBezTo>
                        <a:pt x="625230" y="-41430"/>
                        <a:pt x="722599" y="28476"/>
                        <a:pt x="600264" y="118355"/>
                      </a:cubicBezTo>
                      <a:cubicBezTo>
                        <a:pt x="570734" y="96660"/>
                        <a:pt x="554006" y="76128"/>
                        <a:pt x="546274" y="58308"/>
                      </a:cubicBezTo>
                      <a:cubicBezTo>
                        <a:pt x="538542" y="76128"/>
                        <a:pt x="521814" y="96660"/>
                        <a:pt x="492284" y="118355"/>
                      </a:cubicBezTo>
                      <a:cubicBezTo>
                        <a:pt x="462753" y="96659"/>
                        <a:pt x="446025" y="76127"/>
                        <a:pt x="438293" y="58306"/>
                      </a:cubicBezTo>
                      <a:cubicBezTo>
                        <a:pt x="430561" y="76127"/>
                        <a:pt x="413833" y="96659"/>
                        <a:pt x="384302" y="118355"/>
                      </a:cubicBezTo>
                      <a:cubicBezTo>
                        <a:pt x="354771" y="96659"/>
                        <a:pt x="338043" y="76127"/>
                        <a:pt x="330311" y="58306"/>
                      </a:cubicBezTo>
                      <a:cubicBezTo>
                        <a:pt x="322579" y="76127"/>
                        <a:pt x="305851" y="96659"/>
                        <a:pt x="276320" y="118355"/>
                      </a:cubicBezTo>
                      <a:cubicBezTo>
                        <a:pt x="246789" y="96659"/>
                        <a:pt x="230061" y="76127"/>
                        <a:pt x="222329" y="58306"/>
                      </a:cubicBezTo>
                      <a:cubicBezTo>
                        <a:pt x="214597" y="76127"/>
                        <a:pt x="197869" y="96659"/>
                        <a:pt x="168338" y="118355"/>
                      </a:cubicBezTo>
                      <a:cubicBezTo>
                        <a:pt x="138807" y="96659"/>
                        <a:pt x="122079" y="76127"/>
                        <a:pt x="114347" y="58306"/>
                      </a:cubicBezTo>
                      <a:cubicBezTo>
                        <a:pt x="106615" y="76127"/>
                        <a:pt x="89887" y="96659"/>
                        <a:pt x="60356" y="118355"/>
                      </a:cubicBezTo>
                      <a:cubicBezTo>
                        <a:pt x="-31396" y="50946"/>
                        <a:pt x="436" y="-5229"/>
                        <a:pt x="32620" y="389"/>
                      </a:cubicBezTo>
                      <a:cubicBezTo>
                        <a:pt x="43348" y="2261"/>
                        <a:pt x="54114" y="11000"/>
                        <a:pt x="60356" y="28476"/>
                      </a:cubicBezTo>
                      <a:cubicBezTo>
                        <a:pt x="72544" y="-5650"/>
                        <a:pt x="101986" y="-6458"/>
                        <a:pt x="114347" y="12354"/>
                      </a:cubicBezTo>
                      <a:cubicBezTo>
                        <a:pt x="126708" y="-6458"/>
                        <a:pt x="156150" y="-5650"/>
                        <a:pt x="168338" y="28476"/>
                      </a:cubicBezTo>
                      <a:cubicBezTo>
                        <a:pt x="174580" y="11000"/>
                        <a:pt x="185346" y="2261"/>
                        <a:pt x="196074" y="389"/>
                      </a:cubicBezTo>
                      <a:cubicBezTo>
                        <a:pt x="206294" y="-1395"/>
                        <a:pt x="216479" y="3053"/>
                        <a:pt x="222329" y="12354"/>
                      </a:cubicBezTo>
                      <a:cubicBezTo>
                        <a:pt x="234690" y="-6458"/>
                        <a:pt x="264132" y="-5650"/>
                        <a:pt x="276320" y="28476"/>
                      </a:cubicBezTo>
                      <a:cubicBezTo>
                        <a:pt x="282562" y="11000"/>
                        <a:pt x="293328" y="2261"/>
                        <a:pt x="304056" y="389"/>
                      </a:cubicBezTo>
                      <a:cubicBezTo>
                        <a:pt x="314276" y="-1395"/>
                        <a:pt x="324461" y="3053"/>
                        <a:pt x="330311" y="12354"/>
                      </a:cubicBezTo>
                      <a:cubicBezTo>
                        <a:pt x="342672" y="-6458"/>
                        <a:pt x="372114" y="-5650"/>
                        <a:pt x="384302" y="28476"/>
                      </a:cubicBezTo>
                      <a:cubicBezTo>
                        <a:pt x="390544" y="11000"/>
                        <a:pt x="401310" y="2261"/>
                        <a:pt x="412038" y="389"/>
                      </a:cubicBezTo>
                      <a:cubicBezTo>
                        <a:pt x="422258" y="-1395"/>
                        <a:pt x="432443" y="3053"/>
                        <a:pt x="438293" y="12354"/>
                      </a:cubicBezTo>
                      <a:cubicBezTo>
                        <a:pt x="450654" y="-6458"/>
                        <a:pt x="480096" y="-5650"/>
                        <a:pt x="492284" y="28476"/>
                      </a:cubicBezTo>
                      <a:cubicBezTo>
                        <a:pt x="498526" y="11000"/>
                        <a:pt x="509292" y="2261"/>
                        <a:pt x="520020" y="389"/>
                      </a:cubicBezTo>
                      <a:close/>
                    </a:path>
                  </a:pathLst>
                </a:custGeom>
                <a:solidFill>
                  <a:sysClr val="window" lastClr="FFFFF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7" name="円/楕円 217">
                <a:extLst>
                  <a:ext uri="{FF2B5EF4-FFF2-40B4-BE49-F238E27FC236}">
                    <a16:creationId xmlns:a16="http://schemas.microsoft.com/office/drawing/2014/main" id="{DC6B6AC8-ABCD-4200-AF0F-0E0422D1FF40}"/>
                  </a:ext>
                </a:extLst>
              </p:cNvPr>
              <p:cNvSpPr/>
              <p:nvPr/>
            </p:nvSpPr>
            <p:spPr>
              <a:xfrm>
                <a:off x="4081536" y="5335155"/>
                <a:ext cx="807653" cy="832160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38" name="グループ化 137">
                <a:extLst>
                  <a:ext uri="{FF2B5EF4-FFF2-40B4-BE49-F238E27FC236}">
                    <a16:creationId xmlns:a16="http://schemas.microsoft.com/office/drawing/2014/main" id="{6053A4FC-E027-41E8-94D5-F085EBDF857A}"/>
                  </a:ext>
                </a:extLst>
              </p:cNvPr>
              <p:cNvGrpSpPr/>
              <p:nvPr/>
            </p:nvGrpSpPr>
            <p:grpSpPr>
              <a:xfrm>
                <a:off x="4071792" y="5413271"/>
                <a:ext cx="834570" cy="755777"/>
                <a:chOff x="2791855" y="2059454"/>
                <a:chExt cx="1150919" cy="1003058"/>
              </a:xfrm>
              <a:solidFill>
                <a:srgbClr val="FFCC99"/>
              </a:solidFill>
            </p:grpSpPr>
            <p:grpSp>
              <p:nvGrpSpPr>
                <p:cNvPr id="147" name="グループ化 146">
                  <a:extLst>
                    <a:ext uri="{FF2B5EF4-FFF2-40B4-BE49-F238E27FC236}">
                      <a16:creationId xmlns:a16="http://schemas.microsoft.com/office/drawing/2014/main" id="{D88FF949-D8CB-469C-8205-7C8AECEBF5CA}"/>
                    </a:ext>
                  </a:extLst>
                </p:cNvPr>
                <p:cNvGrpSpPr/>
                <p:nvPr/>
              </p:nvGrpSpPr>
              <p:grpSpPr>
                <a:xfrm rot="20700000">
                  <a:off x="2791855" y="2459301"/>
                  <a:ext cx="222006" cy="333008"/>
                  <a:chOff x="2680607" y="2825750"/>
                  <a:chExt cx="157843" cy="236764"/>
                </a:xfrm>
                <a:grpFill/>
              </p:grpSpPr>
              <p:sp>
                <p:nvSpPr>
                  <p:cNvPr id="152" name="円/楕円 232">
                    <a:extLst>
                      <a:ext uri="{FF2B5EF4-FFF2-40B4-BE49-F238E27FC236}">
                        <a16:creationId xmlns:a16="http://schemas.microsoft.com/office/drawing/2014/main" id="{B112DD7D-07E4-4B61-8A05-30847DDFE9EC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3" name="円/楕円 233">
                    <a:extLst>
                      <a:ext uri="{FF2B5EF4-FFF2-40B4-BE49-F238E27FC236}">
                        <a16:creationId xmlns:a16="http://schemas.microsoft.com/office/drawing/2014/main" id="{3A49C1D4-AA38-4053-8F2C-BCE2BD40F77C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rgbClr val="FF9966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48" name="グループ化 147">
                  <a:extLst>
                    <a:ext uri="{FF2B5EF4-FFF2-40B4-BE49-F238E27FC236}">
                      <a16:creationId xmlns:a16="http://schemas.microsoft.com/office/drawing/2014/main" id="{9C47F9FC-7E73-412C-AB90-ED9936FCB5BF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3720768" y="2459301"/>
                  <a:ext cx="222006" cy="333008"/>
                  <a:chOff x="2680607" y="2825750"/>
                  <a:chExt cx="157843" cy="236764"/>
                </a:xfrm>
                <a:grpFill/>
              </p:grpSpPr>
              <p:sp>
                <p:nvSpPr>
                  <p:cNvPr id="150" name="円/楕円 230">
                    <a:extLst>
                      <a:ext uri="{FF2B5EF4-FFF2-40B4-BE49-F238E27FC236}">
                        <a16:creationId xmlns:a16="http://schemas.microsoft.com/office/drawing/2014/main" id="{20E8FBB8-5A5C-49B2-8955-91B41FF6915C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1" name="円/楕円 231">
                    <a:extLst>
                      <a:ext uri="{FF2B5EF4-FFF2-40B4-BE49-F238E27FC236}">
                        <a16:creationId xmlns:a16="http://schemas.microsoft.com/office/drawing/2014/main" id="{1ED47D8F-E771-404F-B1CD-0DE3DF3AAFB5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rgbClr val="FF9966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49" name="円/楕円 229">
                  <a:extLst>
                    <a:ext uri="{FF2B5EF4-FFF2-40B4-BE49-F238E27FC236}">
                      <a16:creationId xmlns:a16="http://schemas.microsoft.com/office/drawing/2014/main" id="{C3A77CEB-4A38-433F-944D-0BCF9A58B902}"/>
                    </a:ext>
                  </a:extLst>
                </p:cNvPr>
                <p:cNvSpPr/>
                <p:nvPr/>
              </p:nvSpPr>
              <p:spPr>
                <a:xfrm>
                  <a:off x="2902857" y="2059454"/>
                  <a:ext cx="928914" cy="1003058"/>
                </a:xfrm>
                <a:prstGeom prst="ellipse">
                  <a:avLst/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9" name="円/楕円 127">
                <a:extLst>
                  <a:ext uri="{FF2B5EF4-FFF2-40B4-BE49-F238E27FC236}">
                    <a16:creationId xmlns:a16="http://schemas.microsoft.com/office/drawing/2014/main" id="{683A6164-72E2-4D29-9A5E-1B40769E8845}"/>
                  </a:ext>
                </a:extLst>
              </p:cNvPr>
              <p:cNvSpPr/>
              <p:nvPr/>
            </p:nvSpPr>
            <p:spPr>
              <a:xfrm>
                <a:off x="4253449" y="5688572"/>
                <a:ext cx="83926" cy="143413"/>
              </a:xfrm>
              <a:custGeom>
                <a:avLst/>
                <a:gdLst/>
                <a:ahLst/>
                <a:cxnLst/>
                <a:rect l="l" t="t" r="r" b="b"/>
                <a:pathLst>
                  <a:path w="83926" h="143413">
                    <a:moveTo>
                      <a:pt x="12759" y="0"/>
                    </a:moveTo>
                    <a:cubicBezTo>
                      <a:pt x="8263" y="9969"/>
                      <a:pt x="9023" y="21953"/>
                      <a:pt x="14783" y="31931"/>
                    </a:cubicBezTo>
                    <a:lnTo>
                      <a:pt x="15311" y="32495"/>
                    </a:lnTo>
                    <a:cubicBezTo>
                      <a:pt x="22472" y="20393"/>
                      <a:pt x="32600" y="12933"/>
                      <a:pt x="43800" y="12933"/>
                    </a:cubicBezTo>
                    <a:cubicBezTo>
                      <a:pt x="65961" y="12933"/>
                      <a:pt x="83926" y="42142"/>
                      <a:pt x="83926" y="78173"/>
                    </a:cubicBezTo>
                    <a:cubicBezTo>
                      <a:pt x="83926" y="114204"/>
                      <a:pt x="65961" y="143413"/>
                      <a:pt x="43800" y="143413"/>
                    </a:cubicBezTo>
                    <a:cubicBezTo>
                      <a:pt x="21639" y="143413"/>
                      <a:pt x="3674" y="114204"/>
                      <a:pt x="3674" y="78173"/>
                    </a:cubicBezTo>
                    <a:lnTo>
                      <a:pt x="12211" y="44663"/>
                    </a:lnTo>
                    <a:cubicBezTo>
                      <a:pt x="8264" y="44011"/>
                      <a:pt x="5947" y="41284"/>
                      <a:pt x="4106" y="38095"/>
                    </a:cubicBezTo>
                    <a:cubicBezTo>
                      <a:pt x="-3810" y="24385"/>
                      <a:pt x="64" y="7329"/>
                      <a:pt x="12759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0" name="円/楕円 27">
                <a:extLst>
                  <a:ext uri="{FF2B5EF4-FFF2-40B4-BE49-F238E27FC236}">
                    <a16:creationId xmlns:a16="http://schemas.microsoft.com/office/drawing/2014/main" id="{0CADDCDB-75A6-4165-B02D-25ACE94C4EC2}"/>
                  </a:ext>
                </a:extLst>
              </p:cNvPr>
              <p:cNvSpPr/>
              <p:nvPr/>
            </p:nvSpPr>
            <p:spPr>
              <a:xfrm>
                <a:off x="4408958" y="6043182"/>
                <a:ext cx="164248" cy="4571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1" name="円/楕円 27">
                <a:extLst>
                  <a:ext uri="{FF2B5EF4-FFF2-40B4-BE49-F238E27FC236}">
                    <a16:creationId xmlns:a16="http://schemas.microsoft.com/office/drawing/2014/main" id="{A29CE25D-19A8-4D9D-AD1C-939094208A46}"/>
                  </a:ext>
                </a:extLst>
              </p:cNvPr>
              <p:cNvSpPr/>
              <p:nvPr/>
            </p:nvSpPr>
            <p:spPr>
              <a:xfrm rot="10800000">
                <a:off x="4215125" y="5602523"/>
                <a:ext cx="164248" cy="2910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2" name="円/楕円 27">
                <a:extLst>
                  <a:ext uri="{FF2B5EF4-FFF2-40B4-BE49-F238E27FC236}">
                    <a16:creationId xmlns:a16="http://schemas.microsoft.com/office/drawing/2014/main" id="{AD653290-F1A4-4F50-831F-829614F3156E}"/>
                  </a:ext>
                </a:extLst>
              </p:cNvPr>
              <p:cNvSpPr/>
              <p:nvPr/>
            </p:nvSpPr>
            <p:spPr>
              <a:xfrm rot="10800000">
                <a:off x="4591026" y="5602523"/>
                <a:ext cx="164248" cy="2910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3" name="円/楕円 127">
                <a:extLst>
                  <a:ext uri="{FF2B5EF4-FFF2-40B4-BE49-F238E27FC236}">
                    <a16:creationId xmlns:a16="http://schemas.microsoft.com/office/drawing/2014/main" id="{8F273C71-BC6B-497E-9232-7985E509877C}"/>
                  </a:ext>
                </a:extLst>
              </p:cNvPr>
              <p:cNvSpPr/>
              <p:nvPr/>
            </p:nvSpPr>
            <p:spPr>
              <a:xfrm>
                <a:off x="4651627" y="5688572"/>
                <a:ext cx="83926" cy="143413"/>
              </a:xfrm>
              <a:custGeom>
                <a:avLst/>
                <a:gdLst/>
                <a:ahLst/>
                <a:cxnLst/>
                <a:rect l="l" t="t" r="r" b="b"/>
                <a:pathLst>
                  <a:path w="83926" h="143413">
                    <a:moveTo>
                      <a:pt x="12759" y="0"/>
                    </a:moveTo>
                    <a:cubicBezTo>
                      <a:pt x="8263" y="9969"/>
                      <a:pt x="9023" y="21953"/>
                      <a:pt x="14783" y="31931"/>
                    </a:cubicBezTo>
                    <a:lnTo>
                      <a:pt x="15311" y="32495"/>
                    </a:lnTo>
                    <a:cubicBezTo>
                      <a:pt x="22472" y="20393"/>
                      <a:pt x="32600" y="12933"/>
                      <a:pt x="43800" y="12933"/>
                    </a:cubicBezTo>
                    <a:cubicBezTo>
                      <a:pt x="65961" y="12933"/>
                      <a:pt x="83926" y="42142"/>
                      <a:pt x="83926" y="78173"/>
                    </a:cubicBezTo>
                    <a:cubicBezTo>
                      <a:pt x="83926" y="114204"/>
                      <a:pt x="65961" y="143413"/>
                      <a:pt x="43800" y="143413"/>
                    </a:cubicBezTo>
                    <a:cubicBezTo>
                      <a:pt x="21639" y="143413"/>
                      <a:pt x="3674" y="114204"/>
                      <a:pt x="3674" y="78173"/>
                    </a:cubicBezTo>
                    <a:lnTo>
                      <a:pt x="12211" y="44663"/>
                    </a:lnTo>
                    <a:cubicBezTo>
                      <a:pt x="8264" y="44011"/>
                      <a:pt x="5947" y="41284"/>
                      <a:pt x="4106" y="38095"/>
                    </a:cubicBezTo>
                    <a:cubicBezTo>
                      <a:pt x="-3810" y="24385"/>
                      <a:pt x="64" y="7329"/>
                      <a:pt x="12759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4" name="正方形/長方形 67">
                <a:extLst>
                  <a:ext uri="{FF2B5EF4-FFF2-40B4-BE49-F238E27FC236}">
                    <a16:creationId xmlns:a16="http://schemas.microsoft.com/office/drawing/2014/main" id="{C8BFC2A6-8A76-4C4F-81AE-5897A060949A}"/>
                  </a:ext>
                </a:extLst>
              </p:cNvPr>
              <p:cNvSpPr/>
              <p:nvPr/>
            </p:nvSpPr>
            <p:spPr>
              <a:xfrm>
                <a:off x="4466202" y="5956511"/>
                <a:ext cx="50129" cy="25695"/>
              </a:xfrm>
              <a:custGeom>
                <a:avLst/>
                <a:gdLst/>
                <a:ahLst/>
                <a:cxnLst/>
                <a:rect l="l" t="t" r="r" b="b"/>
                <a:pathLst>
                  <a:path w="749072" h="1123608">
                    <a:moveTo>
                      <a:pt x="374536" y="0"/>
                    </a:moveTo>
                    <a:lnTo>
                      <a:pt x="749072" y="374536"/>
                    </a:lnTo>
                    <a:cubicBezTo>
                      <a:pt x="955923" y="581387"/>
                      <a:pt x="955923" y="916758"/>
                      <a:pt x="749072" y="1123608"/>
                    </a:cubicBezTo>
                    <a:cubicBezTo>
                      <a:pt x="542221" y="1330459"/>
                      <a:pt x="206851" y="1330459"/>
                      <a:pt x="0" y="1123608"/>
                    </a:cubicBezTo>
                    <a:cubicBezTo>
                      <a:pt x="-206851" y="916758"/>
                      <a:pt x="-206851" y="581387"/>
                      <a:pt x="0" y="374536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5" name="円/楕円 225">
                <a:extLst>
                  <a:ext uri="{FF2B5EF4-FFF2-40B4-BE49-F238E27FC236}">
                    <a16:creationId xmlns:a16="http://schemas.microsoft.com/office/drawing/2014/main" id="{5614204F-06D9-4636-B814-81F63CB6586F}"/>
                  </a:ext>
                </a:extLst>
              </p:cNvPr>
              <p:cNvSpPr/>
              <p:nvPr/>
            </p:nvSpPr>
            <p:spPr>
              <a:xfrm>
                <a:off x="4222760" y="5893218"/>
                <a:ext cx="90602" cy="49163"/>
              </a:xfrm>
              <a:prstGeom prst="ellipse">
                <a:avLst/>
              </a:pr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46" name="円/楕円 226">
                <a:extLst>
                  <a:ext uri="{FF2B5EF4-FFF2-40B4-BE49-F238E27FC236}">
                    <a16:creationId xmlns:a16="http://schemas.microsoft.com/office/drawing/2014/main" id="{765A39CC-E9A4-4E25-82A7-C9227D36E4CB}"/>
                  </a:ext>
                </a:extLst>
              </p:cNvPr>
              <p:cNvSpPr/>
              <p:nvPr/>
            </p:nvSpPr>
            <p:spPr>
              <a:xfrm>
                <a:off x="4672169" y="5893218"/>
                <a:ext cx="90602" cy="49163"/>
              </a:xfrm>
              <a:prstGeom prst="ellipse">
                <a:avLst/>
              </a:pr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6" name="グループ化 95">
              <a:extLst>
                <a:ext uri="{FF2B5EF4-FFF2-40B4-BE49-F238E27FC236}">
                  <a16:creationId xmlns:a16="http://schemas.microsoft.com/office/drawing/2014/main" id="{CF690D48-E6BE-4906-8B1D-B5BB230BAD79}"/>
                </a:ext>
              </a:extLst>
            </p:cNvPr>
            <p:cNvGrpSpPr/>
            <p:nvPr/>
          </p:nvGrpSpPr>
          <p:grpSpPr>
            <a:xfrm>
              <a:off x="3460724" y="2723864"/>
              <a:ext cx="891722" cy="1271265"/>
              <a:chOff x="5134931" y="2019293"/>
              <a:chExt cx="891722" cy="1271265"/>
            </a:xfrm>
          </p:grpSpPr>
          <p:sp>
            <p:nvSpPr>
              <p:cNvPr id="111" name="円/楕円 608">
                <a:extLst>
                  <a:ext uri="{FF2B5EF4-FFF2-40B4-BE49-F238E27FC236}">
                    <a16:creationId xmlns:a16="http://schemas.microsoft.com/office/drawing/2014/main" id="{18079789-AA1E-4FD0-83CA-C503EAF092CD}"/>
                  </a:ext>
                </a:extLst>
              </p:cNvPr>
              <p:cNvSpPr/>
              <p:nvPr/>
            </p:nvSpPr>
            <p:spPr>
              <a:xfrm>
                <a:off x="5161270" y="2019293"/>
                <a:ext cx="839041" cy="700220"/>
              </a:xfrm>
              <a:custGeom>
                <a:avLst/>
                <a:gdLst/>
                <a:ahLst/>
                <a:cxnLst/>
                <a:rect l="l" t="t" r="r" b="b"/>
                <a:pathLst>
                  <a:path w="839041" h="700220">
                    <a:moveTo>
                      <a:pt x="350110" y="0"/>
                    </a:moveTo>
                    <a:lnTo>
                      <a:pt x="419521" y="6997"/>
                    </a:lnTo>
                    <a:cubicBezTo>
                      <a:pt x="441940" y="2369"/>
                      <a:pt x="465159" y="0"/>
                      <a:pt x="488931" y="0"/>
                    </a:cubicBezTo>
                    <a:cubicBezTo>
                      <a:pt x="682291" y="0"/>
                      <a:pt x="839041" y="156750"/>
                      <a:pt x="839041" y="350110"/>
                    </a:cubicBezTo>
                    <a:cubicBezTo>
                      <a:pt x="839041" y="543470"/>
                      <a:pt x="682291" y="700220"/>
                      <a:pt x="488931" y="700220"/>
                    </a:cubicBezTo>
                    <a:lnTo>
                      <a:pt x="419521" y="693223"/>
                    </a:lnTo>
                    <a:cubicBezTo>
                      <a:pt x="397101" y="697851"/>
                      <a:pt x="373882" y="700220"/>
                      <a:pt x="350110" y="700220"/>
                    </a:cubicBezTo>
                    <a:cubicBezTo>
                      <a:pt x="156750" y="700220"/>
                      <a:pt x="0" y="543470"/>
                      <a:pt x="0" y="350110"/>
                    </a:cubicBezTo>
                    <a:cubicBezTo>
                      <a:pt x="0" y="156750"/>
                      <a:pt x="156750" y="0"/>
                      <a:pt x="350110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12" name="グループ化 111">
                <a:extLst>
                  <a:ext uri="{FF2B5EF4-FFF2-40B4-BE49-F238E27FC236}">
                    <a16:creationId xmlns:a16="http://schemas.microsoft.com/office/drawing/2014/main" id="{49DBD2D8-B228-4309-BFA4-148E0E125E6C}"/>
                  </a:ext>
                </a:extLst>
              </p:cNvPr>
              <p:cNvGrpSpPr/>
              <p:nvPr/>
            </p:nvGrpSpPr>
            <p:grpSpPr>
              <a:xfrm>
                <a:off x="5134931" y="2084524"/>
                <a:ext cx="891722" cy="1206034"/>
                <a:chOff x="2921454" y="1909736"/>
                <a:chExt cx="891722" cy="1206034"/>
              </a:xfrm>
              <a:solidFill>
                <a:srgbClr val="FFCC99"/>
              </a:solidFill>
            </p:grpSpPr>
            <p:sp>
              <p:nvSpPr>
                <p:cNvPr id="123" name="片側の 2 つの角を丸めた四角形 633">
                  <a:extLst>
                    <a:ext uri="{FF2B5EF4-FFF2-40B4-BE49-F238E27FC236}">
                      <a16:creationId xmlns:a16="http://schemas.microsoft.com/office/drawing/2014/main" id="{36EDA2D0-56BF-4F89-B509-8FA2CA6E1CAE}"/>
                    </a:ext>
                  </a:extLst>
                </p:cNvPr>
                <p:cNvSpPr/>
                <p:nvPr/>
              </p:nvSpPr>
              <p:spPr>
                <a:xfrm>
                  <a:off x="3059005" y="2743208"/>
                  <a:ext cx="616622" cy="372562"/>
                </a:xfrm>
                <a:prstGeom prst="round2SameRect">
                  <a:avLst>
                    <a:gd name="adj1" fmla="val 41444"/>
                    <a:gd name="adj2" fmla="val 0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4" name="角丸四角形 634">
                  <a:extLst>
                    <a:ext uri="{FF2B5EF4-FFF2-40B4-BE49-F238E27FC236}">
                      <a16:creationId xmlns:a16="http://schemas.microsoft.com/office/drawing/2014/main" id="{C8759FDE-CE10-4371-9A6E-00495DA20D56}"/>
                    </a:ext>
                  </a:extLst>
                </p:cNvPr>
                <p:cNvSpPr/>
                <p:nvPr/>
              </p:nvSpPr>
              <p:spPr>
                <a:xfrm>
                  <a:off x="3288605" y="2560416"/>
                  <a:ext cx="157420" cy="253759"/>
                </a:xfrm>
                <a:prstGeom prst="roundRect">
                  <a:avLst>
                    <a:gd name="adj" fmla="val 50000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25" name="グループ化 124">
                  <a:extLst>
                    <a:ext uri="{FF2B5EF4-FFF2-40B4-BE49-F238E27FC236}">
                      <a16:creationId xmlns:a16="http://schemas.microsoft.com/office/drawing/2014/main" id="{0E16AD24-4725-42DB-8E55-A18225D5C9B1}"/>
                    </a:ext>
                  </a:extLst>
                </p:cNvPr>
                <p:cNvGrpSpPr/>
                <p:nvPr/>
              </p:nvGrpSpPr>
              <p:grpSpPr>
                <a:xfrm>
                  <a:off x="2921454" y="1909736"/>
                  <a:ext cx="891722" cy="809678"/>
                  <a:chOff x="2791855" y="2017486"/>
                  <a:chExt cx="1150919" cy="1045028"/>
                </a:xfrm>
                <a:grpFill/>
              </p:grpSpPr>
              <p:grpSp>
                <p:nvGrpSpPr>
                  <p:cNvPr id="127" name="グループ化 126">
                    <a:extLst>
                      <a:ext uri="{FF2B5EF4-FFF2-40B4-BE49-F238E27FC236}">
                        <a16:creationId xmlns:a16="http://schemas.microsoft.com/office/drawing/2014/main" id="{391D34F4-F67D-4536-A51A-EF34A40FBD32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132" name="円/楕円 646">
                      <a:extLst>
                        <a:ext uri="{FF2B5EF4-FFF2-40B4-BE49-F238E27FC236}">
                          <a16:creationId xmlns:a16="http://schemas.microsoft.com/office/drawing/2014/main" id="{D18CD795-54E4-44FA-81D0-693B23F4B8E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3" name="円/楕円 647">
                      <a:extLst>
                        <a:ext uri="{FF2B5EF4-FFF2-40B4-BE49-F238E27FC236}">
                          <a16:creationId xmlns:a16="http://schemas.microsoft.com/office/drawing/2014/main" id="{3C391553-65A2-46C2-B4D9-E35DCDF8699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128" name="グループ化 127">
                    <a:extLst>
                      <a:ext uri="{FF2B5EF4-FFF2-40B4-BE49-F238E27FC236}">
                        <a16:creationId xmlns:a16="http://schemas.microsoft.com/office/drawing/2014/main" id="{30342375-7175-4F7E-9CC7-0D679E029DE4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130" name="円/楕円 644">
                      <a:extLst>
                        <a:ext uri="{FF2B5EF4-FFF2-40B4-BE49-F238E27FC236}">
                          <a16:creationId xmlns:a16="http://schemas.microsoft.com/office/drawing/2014/main" id="{745AC5CB-E6F1-48DF-80F7-7BF9A2A3426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31" name="円/楕円 645">
                      <a:extLst>
                        <a:ext uri="{FF2B5EF4-FFF2-40B4-BE49-F238E27FC236}">
                          <a16:creationId xmlns:a16="http://schemas.microsoft.com/office/drawing/2014/main" id="{F162152B-EE6F-46DF-A536-ACCCF13C19B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29" name="円/楕円 643">
                    <a:extLst>
                      <a:ext uri="{FF2B5EF4-FFF2-40B4-BE49-F238E27FC236}">
                        <a16:creationId xmlns:a16="http://schemas.microsoft.com/office/drawing/2014/main" id="{2A3ADFBF-4A2C-4BA7-B4B7-1A7222DF1BEF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26" name="円/楕円 638">
                  <a:extLst>
                    <a:ext uri="{FF2B5EF4-FFF2-40B4-BE49-F238E27FC236}">
                      <a16:creationId xmlns:a16="http://schemas.microsoft.com/office/drawing/2014/main" id="{4E5A6A7D-30E7-4F87-BDA4-63BF6CB14368}"/>
                    </a:ext>
                  </a:extLst>
                </p:cNvPr>
                <p:cNvSpPr/>
                <p:nvPr/>
              </p:nvSpPr>
              <p:spPr>
                <a:xfrm>
                  <a:off x="3306491" y="2448183"/>
                  <a:ext cx="118869" cy="69275"/>
                </a:xfrm>
                <a:prstGeom prst="ellipse">
                  <a:avLst/>
                </a:prstGeom>
                <a:solidFill>
                  <a:srgbClr val="FF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3" name="円/楕円 27">
                <a:extLst>
                  <a:ext uri="{FF2B5EF4-FFF2-40B4-BE49-F238E27FC236}">
                    <a16:creationId xmlns:a16="http://schemas.microsoft.com/office/drawing/2014/main" id="{719B8945-E988-4898-B44A-3627C318A40A}"/>
                  </a:ext>
                </a:extLst>
              </p:cNvPr>
              <p:cNvSpPr/>
              <p:nvPr/>
            </p:nvSpPr>
            <p:spPr>
              <a:xfrm>
                <a:off x="5457056" y="2765063"/>
                <a:ext cx="230032" cy="55295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4" name="円/楕円 50">
                <a:extLst>
                  <a:ext uri="{FF2B5EF4-FFF2-40B4-BE49-F238E27FC236}">
                    <a16:creationId xmlns:a16="http://schemas.microsoft.com/office/drawing/2014/main" id="{BC929D4C-7A38-4EF0-9580-E85A91E501CE}"/>
                  </a:ext>
                </a:extLst>
              </p:cNvPr>
              <p:cNvSpPr/>
              <p:nvPr/>
            </p:nvSpPr>
            <p:spPr>
              <a:xfrm>
                <a:off x="5277148" y="2077526"/>
                <a:ext cx="617208" cy="288310"/>
              </a:xfrm>
              <a:custGeom>
                <a:avLst/>
                <a:gdLst/>
                <a:ahLst/>
                <a:cxnLst/>
                <a:rect l="l" t="t" r="r" b="b"/>
                <a:pathLst>
                  <a:path w="617208" h="288310">
                    <a:moveTo>
                      <a:pt x="306540" y="0"/>
                    </a:moveTo>
                    <a:cubicBezTo>
                      <a:pt x="469326" y="0"/>
                      <a:pt x="601290" y="44625"/>
                      <a:pt x="601290" y="99673"/>
                    </a:cubicBezTo>
                    <a:lnTo>
                      <a:pt x="601154" y="100130"/>
                    </a:lnTo>
                    <a:cubicBezTo>
                      <a:pt x="626273" y="136691"/>
                      <a:pt x="621686" y="186815"/>
                      <a:pt x="589012" y="219488"/>
                    </a:cubicBezTo>
                    <a:lnTo>
                      <a:pt x="520191" y="288310"/>
                    </a:lnTo>
                    <a:lnTo>
                      <a:pt x="451370" y="219488"/>
                    </a:lnTo>
                    <a:lnTo>
                      <a:pt x="448184" y="214690"/>
                    </a:lnTo>
                    <a:cubicBezTo>
                      <a:pt x="447656" y="216752"/>
                      <a:pt x="446351" y="218135"/>
                      <a:pt x="444997" y="219488"/>
                    </a:cubicBezTo>
                    <a:lnTo>
                      <a:pt x="376176" y="288310"/>
                    </a:lnTo>
                    <a:lnTo>
                      <a:pt x="310859" y="222992"/>
                    </a:lnTo>
                    <a:lnTo>
                      <a:pt x="245541" y="288310"/>
                    </a:lnTo>
                    <a:lnTo>
                      <a:pt x="176720" y="219488"/>
                    </a:lnTo>
                    <a:lnTo>
                      <a:pt x="171280" y="211297"/>
                    </a:lnTo>
                    <a:cubicBezTo>
                      <a:pt x="170367" y="214728"/>
                      <a:pt x="168176" y="217153"/>
                      <a:pt x="165840" y="219488"/>
                    </a:cubicBezTo>
                    <a:lnTo>
                      <a:pt x="97019" y="288310"/>
                    </a:lnTo>
                    <a:lnTo>
                      <a:pt x="28198" y="219488"/>
                    </a:lnTo>
                    <a:cubicBezTo>
                      <a:pt x="-3184" y="188108"/>
                      <a:pt x="-8656" y="140630"/>
                      <a:pt x="13206" y="104422"/>
                    </a:cubicBezTo>
                    <a:cubicBezTo>
                      <a:pt x="11908" y="102951"/>
                      <a:pt x="11790" y="101317"/>
                      <a:pt x="11790" y="99673"/>
                    </a:cubicBezTo>
                    <a:cubicBezTo>
                      <a:pt x="11790" y="44625"/>
                      <a:pt x="143754" y="0"/>
                      <a:pt x="306540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5" name="月 114">
                <a:extLst>
                  <a:ext uri="{FF2B5EF4-FFF2-40B4-BE49-F238E27FC236}">
                    <a16:creationId xmlns:a16="http://schemas.microsoft.com/office/drawing/2014/main" id="{1035686C-6189-4099-BD45-81399A5733ED}"/>
                  </a:ext>
                </a:extLst>
              </p:cNvPr>
              <p:cNvSpPr/>
              <p:nvPr/>
            </p:nvSpPr>
            <p:spPr>
              <a:xfrm rot="5400000">
                <a:off x="5361435" y="2275271"/>
                <a:ext cx="45719" cy="14552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6" name="月 115">
                <a:extLst>
                  <a:ext uri="{FF2B5EF4-FFF2-40B4-BE49-F238E27FC236}">
                    <a16:creationId xmlns:a16="http://schemas.microsoft.com/office/drawing/2014/main" id="{2206755D-D5B3-4075-9102-1B8F5C4E15F7}"/>
                  </a:ext>
                </a:extLst>
              </p:cNvPr>
              <p:cNvSpPr/>
              <p:nvPr/>
            </p:nvSpPr>
            <p:spPr>
              <a:xfrm rot="5400000">
                <a:off x="5772790" y="2275271"/>
                <a:ext cx="45719" cy="14552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7" name="正方形/長方形 116">
                <a:extLst>
                  <a:ext uri="{FF2B5EF4-FFF2-40B4-BE49-F238E27FC236}">
                    <a16:creationId xmlns:a16="http://schemas.microsoft.com/office/drawing/2014/main" id="{78771293-DA13-455D-8845-03D6AEEFE800}"/>
                  </a:ext>
                </a:extLst>
              </p:cNvPr>
              <p:cNvSpPr/>
              <p:nvPr/>
            </p:nvSpPr>
            <p:spPr>
              <a:xfrm>
                <a:off x="5272482" y="3196669"/>
                <a:ext cx="615734" cy="45719"/>
              </a:xfrm>
              <a:prstGeom prst="rect">
                <a:avLst/>
              </a:prstGeom>
              <a:solidFill>
                <a:srgbClr val="FFC000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8" name="正方形/長方形 117">
                <a:extLst>
                  <a:ext uri="{FF2B5EF4-FFF2-40B4-BE49-F238E27FC236}">
                    <a16:creationId xmlns:a16="http://schemas.microsoft.com/office/drawing/2014/main" id="{AAD92CD7-38E0-4B7D-A832-54C4C439E7A2}"/>
                  </a:ext>
                </a:extLst>
              </p:cNvPr>
              <p:cNvSpPr/>
              <p:nvPr/>
            </p:nvSpPr>
            <p:spPr>
              <a:xfrm>
                <a:off x="5272482" y="3117457"/>
                <a:ext cx="615734" cy="45719"/>
              </a:xfrm>
              <a:prstGeom prst="rect">
                <a:avLst/>
              </a:prstGeom>
              <a:solidFill>
                <a:srgbClr val="FFC000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9" name="円/楕円 631">
                <a:extLst>
                  <a:ext uri="{FF2B5EF4-FFF2-40B4-BE49-F238E27FC236}">
                    <a16:creationId xmlns:a16="http://schemas.microsoft.com/office/drawing/2014/main" id="{BC654BF2-BB76-440A-8E08-04ED4556B0AE}"/>
                  </a:ext>
                </a:extLst>
              </p:cNvPr>
              <p:cNvSpPr/>
              <p:nvPr/>
            </p:nvSpPr>
            <p:spPr>
              <a:xfrm>
                <a:off x="5787653" y="2616404"/>
                <a:ext cx="90602" cy="49163"/>
              </a:xfrm>
              <a:prstGeom prst="ellipse">
                <a:avLst/>
              </a:pr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0" name="円/楕円 632">
                <a:extLst>
                  <a:ext uri="{FF2B5EF4-FFF2-40B4-BE49-F238E27FC236}">
                    <a16:creationId xmlns:a16="http://schemas.microsoft.com/office/drawing/2014/main" id="{9E4F3B8F-E8BF-421D-B97E-35DD34485B9D}"/>
                  </a:ext>
                </a:extLst>
              </p:cNvPr>
              <p:cNvSpPr/>
              <p:nvPr/>
            </p:nvSpPr>
            <p:spPr>
              <a:xfrm>
                <a:off x="5293692" y="2616404"/>
                <a:ext cx="90602" cy="49163"/>
              </a:xfrm>
              <a:prstGeom prst="ellipse">
                <a:avLst/>
              </a:pr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1" name="月 120">
                <a:extLst>
                  <a:ext uri="{FF2B5EF4-FFF2-40B4-BE49-F238E27FC236}">
                    <a16:creationId xmlns:a16="http://schemas.microsoft.com/office/drawing/2014/main" id="{221CFD53-2837-4187-9B1B-8AE0CE3D4A42}"/>
                  </a:ext>
                </a:extLst>
              </p:cNvPr>
              <p:cNvSpPr/>
              <p:nvPr/>
            </p:nvSpPr>
            <p:spPr>
              <a:xfrm rot="5400000">
                <a:off x="5361435" y="2411796"/>
                <a:ext cx="45719" cy="14552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2" name="月 121">
                <a:extLst>
                  <a:ext uri="{FF2B5EF4-FFF2-40B4-BE49-F238E27FC236}">
                    <a16:creationId xmlns:a16="http://schemas.microsoft.com/office/drawing/2014/main" id="{CB122A78-D2B6-4BEB-9342-B7A31FAAE3D2}"/>
                  </a:ext>
                </a:extLst>
              </p:cNvPr>
              <p:cNvSpPr/>
              <p:nvPr/>
            </p:nvSpPr>
            <p:spPr>
              <a:xfrm rot="5400000">
                <a:off x="5772790" y="2411796"/>
                <a:ext cx="45719" cy="14552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7" name="グループ化 96">
              <a:extLst>
                <a:ext uri="{FF2B5EF4-FFF2-40B4-BE49-F238E27FC236}">
                  <a16:creationId xmlns:a16="http://schemas.microsoft.com/office/drawing/2014/main" id="{CF79F4EA-58E0-429C-8903-7AB63D1A8339}"/>
                </a:ext>
              </a:extLst>
            </p:cNvPr>
            <p:cNvGrpSpPr/>
            <p:nvPr/>
          </p:nvGrpSpPr>
          <p:grpSpPr>
            <a:xfrm rot="1800000">
              <a:off x="5004830" y="3451519"/>
              <a:ext cx="417011" cy="563710"/>
              <a:chOff x="2192787" y="1766211"/>
              <a:chExt cx="910638" cy="1230988"/>
            </a:xfrm>
          </p:grpSpPr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DDE4365C-F221-4290-ADAF-A60C814EAD62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" name="フリーフォーム: 図形 105">
                <a:extLst>
                  <a:ext uri="{FF2B5EF4-FFF2-40B4-BE49-F238E27FC236}">
                    <a16:creationId xmlns:a16="http://schemas.microsoft.com/office/drawing/2014/main" id="{E600B035-E473-4305-BF47-208E0B7E7E50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7" name="角丸四角形 105">
                <a:extLst>
                  <a:ext uri="{FF2B5EF4-FFF2-40B4-BE49-F238E27FC236}">
                    <a16:creationId xmlns:a16="http://schemas.microsoft.com/office/drawing/2014/main" id="{837A8CCA-09BF-42D5-86C4-5B4E8A059D14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8" name="角丸四角形 106">
                <a:extLst>
                  <a:ext uri="{FF2B5EF4-FFF2-40B4-BE49-F238E27FC236}">
                    <a16:creationId xmlns:a16="http://schemas.microsoft.com/office/drawing/2014/main" id="{78C4D076-A8C9-4016-AB66-87BB7B8DFBB5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" name="角丸四角形 107">
                <a:extLst>
                  <a:ext uri="{FF2B5EF4-FFF2-40B4-BE49-F238E27FC236}">
                    <a16:creationId xmlns:a16="http://schemas.microsoft.com/office/drawing/2014/main" id="{4EB76910-E9CE-43EA-B914-C9BD6C895E1F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" name="角丸四角形 104">
                <a:extLst>
                  <a:ext uri="{FF2B5EF4-FFF2-40B4-BE49-F238E27FC236}">
                    <a16:creationId xmlns:a16="http://schemas.microsoft.com/office/drawing/2014/main" id="{BAD7ADFD-E3EA-4964-A744-8176647965B5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98" name="グループ化 97">
              <a:extLst>
                <a:ext uri="{FF2B5EF4-FFF2-40B4-BE49-F238E27FC236}">
                  <a16:creationId xmlns:a16="http://schemas.microsoft.com/office/drawing/2014/main" id="{9A09C23A-6F34-4C62-9430-87D921581E18}"/>
                </a:ext>
              </a:extLst>
            </p:cNvPr>
            <p:cNvGrpSpPr/>
            <p:nvPr/>
          </p:nvGrpSpPr>
          <p:grpSpPr>
            <a:xfrm rot="19800000" flipH="1">
              <a:off x="3357008" y="3451521"/>
              <a:ext cx="417011" cy="563710"/>
              <a:chOff x="2192787" y="1766211"/>
              <a:chExt cx="910638" cy="1230988"/>
            </a:xfrm>
          </p:grpSpPr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543C50C8-BE9B-432F-A08A-023D3C3B9B12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0A1DF290-197C-4AB1-8CD4-DA6D1BCD2096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" name="角丸四角形 105">
                <a:extLst>
                  <a:ext uri="{FF2B5EF4-FFF2-40B4-BE49-F238E27FC236}">
                    <a16:creationId xmlns:a16="http://schemas.microsoft.com/office/drawing/2014/main" id="{3BEF18EA-3418-4300-AB9E-2DD0137D898A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2" name="角丸四角形 106">
                <a:extLst>
                  <a:ext uri="{FF2B5EF4-FFF2-40B4-BE49-F238E27FC236}">
                    <a16:creationId xmlns:a16="http://schemas.microsoft.com/office/drawing/2014/main" id="{AF57891F-8E4E-4FA2-9536-1BA7A564DAF6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3" name="角丸四角形 107">
                <a:extLst>
                  <a:ext uri="{FF2B5EF4-FFF2-40B4-BE49-F238E27FC236}">
                    <a16:creationId xmlns:a16="http://schemas.microsoft.com/office/drawing/2014/main" id="{26014B92-3988-43FA-8696-9E0758676E03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4" name="角丸四角形 104">
                <a:extLst>
                  <a:ext uri="{FF2B5EF4-FFF2-40B4-BE49-F238E27FC236}">
                    <a16:creationId xmlns:a16="http://schemas.microsoft.com/office/drawing/2014/main" id="{51C41A07-5C81-46E4-B393-9D1F798293B9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sp>
        <p:nvSpPr>
          <p:cNvPr id="157" name="四角形: 角を丸くする 156">
            <a:extLst>
              <a:ext uri="{FF2B5EF4-FFF2-40B4-BE49-F238E27FC236}">
                <a16:creationId xmlns:a16="http://schemas.microsoft.com/office/drawing/2014/main" id="{CCF6C18F-F826-43D4-B1F4-988AC191B9B7}"/>
              </a:ext>
            </a:extLst>
          </p:cNvPr>
          <p:cNvSpPr/>
          <p:nvPr/>
        </p:nvSpPr>
        <p:spPr bwMode="auto">
          <a:xfrm>
            <a:off x="196332" y="6820125"/>
            <a:ext cx="2646755" cy="890626"/>
          </a:xfrm>
          <a:prstGeom prst="roundRect">
            <a:avLst>
              <a:gd name="adj" fmla="val 16147"/>
            </a:avLst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158" name="テキスト ボックス 157">
            <a:extLst>
              <a:ext uri="{FF2B5EF4-FFF2-40B4-BE49-F238E27FC236}">
                <a16:creationId xmlns:a16="http://schemas.microsoft.com/office/drawing/2014/main" id="{AD04E185-C87E-4443-8B6D-24ED848643FD}"/>
              </a:ext>
            </a:extLst>
          </p:cNvPr>
          <p:cNvSpPr txBox="1"/>
          <p:nvPr/>
        </p:nvSpPr>
        <p:spPr>
          <a:xfrm>
            <a:off x="322208" y="6975588"/>
            <a:ext cx="2312206" cy="58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無料体験実施中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grpSp>
        <p:nvGrpSpPr>
          <p:cNvPr id="160" name="グループ化 159">
            <a:extLst>
              <a:ext uri="{FF2B5EF4-FFF2-40B4-BE49-F238E27FC236}">
                <a16:creationId xmlns:a16="http://schemas.microsoft.com/office/drawing/2014/main" id="{95F8BDDF-F82C-4510-8039-5A5B0DA3A33C}"/>
              </a:ext>
            </a:extLst>
          </p:cNvPr>
          <p:cNvGrpSpPr/>
          <p:nvPr/>
        </p:nvGrpSpPr>
        <p:grpSpPr>
          <a:xfrm rot="19800000">
            <a:off x="315123" y="5902078"/>
            <a:ext cx="337684" cy="371984"/>
            <a:chOff x="1568624" y="3698472"/>
            <a:chExt cx="735330" cy="810025"/>
          </a:xfrm>
          <a:effectLst/>
        </p:grpSpPr>
        <p:sp>
          <p:nvSpPr>
            <p:cNvPr id="161" name="フリーフォーム 380">
              <a:extLst>
                <a:ext uri="{FF2B5EF4-FFF2-40B4-BE49-F238E27FC236}">
                  <a16:creationId xmlns:a16="http://schemas.microsoft.com/office/drawing/2014/main" id="{FB851EF7-B3B1-48F0-8791-89D3787A8FCD}"/>
                </a:ext>
              </a:extLst>
            </p:cNvPr>
            <p:cNvSpPr/>
            <p:nvPr/>
          </p:nvSpPr>
          <p:spPr>
            <a:xfrm>
              <a:off x="1568624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2" name="テキスト ボックス 161">
              <a:extLst>
                <a:ext uri="{FF2B5EF4-FFF2-40B4-BE49-F238E27FC236}">
                  <a16:creationId xmlns:a16="http://schemas.microsoft.com/office/drawing/2014/main" id="{6AAB4CA0-EABB-4DAF-B50F-3F31B8F05209}"/>
                </a:ext>
              </a:extLst>
            </p:cNvPr>
            <p:cNvSpPr txBox="1"/>
            <p:nvPr/>
          </p:nvSpPr>
          <p:spPr>
            <a:xfrm rot="5400000">
              <a:off x="1666017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飛車</a:t>
              </a:r>
            </a:p>
          </p:txBody>
        </p:sp>
      </p:grpSp>
      <p:grpSp>
        <p:nvGrpSpPr>
          <p:cNvPr id="163" name="グループ化 162">
            <a:extLst>
              <a:ext uri="{FF2B5EF4-FFF2-40B4-BE49-F238E27FC236}">
                <a16:creationId xmlns:a16="http://schemas.microsoft.com/office/drawing/2014/main" id="{EE66D5A8-3995-485E-883C-67F6006EDFE7}"/>
              </a:ext>
            </a:extLst>
          </p:cNvPr>
          <p:cNvGrpSpPr/>
          <p:nvPr/>
        </p:nvGrpSpPr>
        <p:grpSpPr>
          <a:xfrm rot="900000">
            <a:off x="2447704" y="5885200"/>
            <a:ext cx="337684" cy="371984"/>
            <a:chOff x="2432720" y="3698472"/>
            <a:chExt cx="735330" cy="810025"/>
          </a:xfrm>
          <a:effectLst/>
        </p:grpSpPr>
        <p:sp>
          <p:nvSpPr>
            <p:cNvPr id="164" name="フリーフォーム 386">
              <a:extLst>
                <a:ext uri="{FF2B5EF4-FFF2-40B4-BE49-F238E27FC236}">
                  <a16:creationId xmlns:a16="http://schemas.microsoft.com/office/drawing/2014/main" id="{462BD53A-1DCE-4A7E-9F2E-2FAD66188EEE}"/>
                </a:ext>
              </a:extLst>
            </p:cNvPr>
            <p:cNvSpPr/>
            <p:nvPr/>
          </p:nvSpPr>
          <p:spPr>
            <a:xfrm>
              <a:off x="2432720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5" name="テキスト ボックス 164">
              <a:extLst>
                <a:ext uri="{FF2B5EF4-FFF2-40B4-BE49-F238E27FC236}">
                  <a16:creationId xmlns:a16="http://schemas.microsoft.com/office/drawing/2014/main" id="{40A36192-5AF7-43DF-859A-38ED8A5FDF74}"/>
                </a:ext>
              </a:extLst>
            </p:cNvPr>
            <p:cNvSpPr txBox="1"/>
            <p:nvPr/>
          </p:nvSpPr>
          <p:spPr>
            <a:xfrm rot="5400000">
              <a:off x="2530113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角行</a:t>
              </a:r>
            </a:p>
          </p:txBody>
        </p:sp>
      </p:grpSp>
      <p:grpSp>
        <p:nvGrpSpPr>
          <p:cNvPr id="344" name="グループ化 343">
            <a:extLst>
              <a:ext uri="{FF2B5EF4-FFF2-40B4-BE49-F238E27FC236}">
                <a16:creationId xmlns:a16="http://schemas.microsoft.com/office/drawing/2014/main" id="{00D8C007-C7B7-4AE5-ACED-3AEF63E793D9}"/>
              </a:ext>
            </a:extLst>
          </p:cNvPr>
          <p:cNvGrpSpPr/>
          <p:nvPr/>
        </p:nvGrpSpPr>
        <p:grpSpPr>
          <a:xfrm rot="900294">
            <a:off x="3699653" y="5142547"/>
            <a:ext cx="616256" cy="678854"/>
            <a:chOff x="1568624" y="2636912"/>
            <a:chExt cx="735330" cy="810025"/>
          </a:xfrm>
        </p:grpSpPr>
        <p:sp>
          <p:nvSpPr>
            <p:cNvPr id="396" name="フリーフォーム 383">
              <a:extLst>
                <a:ext uri="{FF2B5EF4-FFF2-40B4-BE49-F238E27FC236}">
                  <a16:creationId xmlns:a16="http://schemas.microsoft.com/office/drawing/2014/main" id="{6416E785-9109-4833-9C89-741037866DBE}"/>
                </a:ext>
              </a:extLst>
            </p:cNvPr>
            <p:cNvSpPr/>
            <p:nvPr/>
          </p:nvSpPr>
          <p:spPr>
            <a:xfrm rot="10800000">
              <a:off x="1568624" y="263691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97" name="テキスト ボックス 396">
              <a:extLst>
                <a:ext uri="{FF2B5EF4-FFF2-40B4-BE49-F238E27FC236}">
                  <a16:creationId xmlns:a16="http://schemas.microsoft.com/office/drawing/2014/main" id="{ABF5BC86-F36C-4221-9D9F-CAE20473235F}"/>
                </a:ext>
              </a:extLst>
            </p:cNvPr>
            <p:cNvSpPr txBox="1"/>
            <p:nvPr/>
          </p:nvSpPr>
          <p:spPr>
            <a:xfrm rot="16200000">
              <a:off x="1666017" y="2742893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飛車</a:t>
              </a:r>
            </a:p>
          </p:txBody>
        </p:sp>
      </p:grpSp>
      <p:grpSp>
        <p:nvGrpSpPr>
          <p:cNvPr id="347" name="グループ化 346">
            <a:extLst>
              <a:ext uri="{FF2B5EF4-FFF2-40B4-BE49-F238E27FC236}">
                <a16:creationId xmlns:a16="http://schemas.microsoft.com/office/drawing/2014/main" id="{458507C4-F0B8-44D7-ACEE-04E0FCA7951A}"/>
              </a:ext>
            </a:extLst>
          </p:cNvPr>
          <p:cNvGrpSpPr/>
          <p:nvPr/>
        </p:nvGrpSpPr>
        <p:grpSpPr>
          <a:xfrm rot="900294">
            <a:off x="2146566" y="4467484"/>
            <a:ext cx="748222" cy="824225"/>
            <a:chOff x="666750" y="3698472"/>
            <a:chExt cx="735330" cy="810025"/>
          </a:xfrm>
        </p:grpSpPr>
        <p:sp>
          <p:nvSpPr>
            <p:cNvPr id="390" name="フリーフォーム 374">
              <a:extLst>
                <a:ext uri="{FF2B5EF4-FFF2-40B4-BE49-F238E27FC236}">
                  <a16:creationId xmlns:a16="http://schemas.microsoft.com/office/drawing/2014/main" id="{5F9719E5-526F-4FE7-96F2-F1378D41D090}"/>
                </a:ext>
              </a:extLst>
            </p:cNvPr>
            <p:cNvSpPr/>
            <p:nvPr/>
          </p:nvSpPr>
          <p:spPr>
            <a:xfrm>
              <a:off x="666750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91" name="テキスト ボックス 390">
              <a:extLst>
                <a:ext uri="{FF2B5EF4-FFF2-40B4-BE49-F238E27FC236}">
                  <a16:creationId xmlns:a16="http://schemas.microsoft.com/office/drawing/2014/main" id="{F6DEAB90-7D31-44BC-B4B1-BA524298061B}"/>
                </a:ext>
              </a:extLst>
            </p:cNvPr>
            <p:cNvSpPr txBox="1"/>
            <p:nvPr/>
          </p:nvSpPr>
          <p:spPr>
            <a:xfrm rot="5400000">
              <a:off x="764143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玉将</a:t>
              </a:r>
            </a:p>
          </p:txBody>
        </p:sp>
      </p:grpSp>
      <p:grpSp>
        <p:nvGrpSpPr>
          <p:cNvPr id="348" name="グループ化 347">
            <a:extLst>
              <a:ext uri="{FF2B5EF4-FFF2-40B4-BE49-F238E27FC236}">
                <a16:creationId xmlns:a16="http://schemas.microsoft.com/office/drawing/2014/main" id="{4949E7B5-AFCE-40DC-B6AD-7BEADD373AF6}"/>
              </a:ext>
            </a:extLst>
          </p:cNvPr>
          <p:cNvGrpSpPr/>
          <p:nvPr/>
        </p:nvGrpSpPr>
        <p:grpSpPr>
          <a:xfrm rot="900294">
            <a:off x="2989292" y="4865721"/>
            <a:ext cx="616256" cy="678854"/>
            <a:chOff x="5025008" y="3698472"/>
            <a:chExt cx="735330" cy="810025"/>
          </a:xfrm>
        </p:grpSpPr>
        <p:sp>
          <p:nvSpPr>
            <p:cNvPr id="388" name="フリーフォーム 404">
              <a:extLst>
                <a:ext uri="{FF2B5EF4-FFF2-40B4-BE49-F238E27FC236}">
                  <a16:creationId xmlns:a16="http://schemas.microsoft.com/office/drawing/2014/main" id="{99D8C3B5-D83F-43A5-B9AB-95029BABC496}"/>
                </a:ext>
              </a:extLst>
            </p:cNvPr>
            <p:cNvSpPr/>
            <p:nvPr/>
          </p:nvSpPr>
          <p:spPr>
            <a:xfrm>
              <a:off x="5025008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89" name="テキスト ボックス 388">
              <a:extLst>
                <a:ext uri="{FF2B5EF4-FFF2-40B4-BE49-F238E27FC236}">
                  <a16:creationId xmlns:a16="http://schemas.microsoft.com/office/drawing/2014/main" id="{AB7F2FA3-925E-427C-8B29-13A0E974602F}"/>
                </a:ext>
              </a:extLst>
            </p:cNvPr>
            <p:cNvSpPr txBox="1"/>
            <p:nvPr/>
          </p:nvSpPr>
          <p:spPr>
            <a:xfrm rot="5400000">
              <a:off x="5122401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桂馬</a:t>
              </a:r>
            </a:p>
          </p:txBody>
        </p:sp>
      </p:grpSp>
      <p:grpSp>
        <p:nvGrpSpPr>
          <p:cNvPr id="349" name="グループ化 348">
            <a:extLst>
              <a:ext uri="{FF2B5EF4-FFF2-40B4-BE49-F238E27FC236}">
                <a16:creationId xmlns:a16="http://schemas.microsoft.com/office/drawing/2014/main" id="{B5E96179-F1DB-4BB4-A775-9D108D135493}"/>
              </a:ext>
            </a:extLst>
          </p:cNvPr>
          <p:cNvGrpSpPr/>
          <p:nvPr/>
        </p:nvGrpSpPr>
        <p:grpSpPr>
          <a:xfrm rot="900294">
            <a:off x="920451" y="3448643"/>
            <a:ext cx="616256" cy="678854"/>
            <a:chOff x="6825210" y="3698472"/>
            <a:chExt cx="735330" cy="810025"/>
          </a:xfrm>
        </p:grpSpPr>
        <p:sp>
          <p:nvSpPr>
            <p:cNvPr id="386" name="フリーフォーム 416">
              <a:extLst>
                <a:ext uri="{FF2B5EF4-FFF2-40B4-BE49-F238E27FC236}">
                  <a16:creationId xmlns:a16="http://schemas.microsoft.com/office/drawing/2014/main" id="{2643575C-1933-4263-A8EA-CDC1DB99939F}"/>
                </a:ext>
              </a:extLst>
            </p:cNvPr>
            <p:cNvSpPr/>
            <p:nvPr/>
          </p:nvSpPr>
          <p:spPr>
            <a:xfrm>
              <a:off x="6825210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87" name="テキスト ボックス 386">
              <a:extLst>
                <a:ext uri="{FF2B5EF4-FFF2-40B4-BE49-F238E27FC236}">
                  <a16:creationId xmlns:a16="http://schemas.microsoft.com/office/drawing/2014/main" id="{24550F95-D214-4DD9-A6B1-21F7D2278AF5}"/>
                </a:ext>
              </a:extLst>
            </p:cNvPr>
            <p:cNvSpPr txBox="1"/>
            <p:nvPr/>
          </p:nvSpPr>
          <p:spPr>
            <a:xfrm rot="5400000">
              <a:off x="6922601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歩兵</a:t>
              </a:r>
            </a:p>
          </p:txBody>
        </p:sp>
      </p:grpSp>
      <p:grpSp>
        <p:nvGrpSpPr>
          <p:cNvPr id="350" name="グループ化 349">
            <a:extLst>
              <a:ext uri="{FF2B5EF4-FFF2-40B4-BE49-F238E27FC236}">
                <a16:creationId xmlns:a16="http://schemas.microsoft.com/office/drawing/2014/main" id="{A9AF6CE3-FCA8-45C1-9F1D-68039651876F}"/>
              </a:ext>
            </a:extLst>
          </p:cNvPr>
          <p:cNvGrpSpPr/>
          <p:nvPr/>
        </p:nvGrpSpPr>
        <p:grpSpPr>
          <a:xfrm rot="900294">
            <a:off x="1724180" y="3664075"/>
            <a:ext cx="616256" cy="678854"/>
            <a:chOff x="6825210" y="3698472"/>
            <a:chExt cx="735330" cy="810025"/>
          </a:xfrm>
        </p:grpSpPr>
        <p:sp>
          <p:nvSpPr>
            <p:cNvPr id="384" name="フリーフォーム 458">
              <a:extLst>
                <a:ext uri="{FF2B5EF4-FFF2-40B4-BE49-F238E27FC236}">
                  <a16:creationId xmlns:a16="http://schemas.microsoft.com/office/drawing/2014/main" id="{6C0577F9-C98F-44E3-BA4F-94F445530BD8}"/>
                </a:ext>
              </a:extLst>
            </p:cNvPr>
            <p:cNvSpPr/>
            <p:nvPr/>
          </p:nvSpPr>
          <p:spPr>
            <a:xfrm>
              <a:off x="6825210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85" name="テキスト ボックス 384">
              <a:extLst>
                <a:ext uri="{FF2B5EF4-FFF2-40B4-BE49-F238E27FC236}">
                  <a16:creationId xmlns:a16="http://schemas.microsoft.com/office/drawing/2014/main" id="{7B91317A-6085-4694-83E2-497682D1DE5B}"/>
                </a:ext>
              </a:extLst>
            </p:cNvPr>
            <p:cNvSpPr txBox="1"/>
            <p:nvPr/>
          </p:nvSpPr>
          <p:spPr>
            <a:xfrm rot="5400000">
              <a:off x="6922601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歩兵</a:t>
              </a:r>
            </a:p>
          </p:txBody>
        </p:sp>
      </p:grpSp>
      <p:grpSp>
        <p:nvGrpSpPr>
          <p:cNvPr id="351" name="グループ化 350">
            <a:extLst>
              <a:ext uri="{FF2B5EF4-FFF2-40B4-BE49-F238E27FC236}">
                <a16:creationId xmlns:a16="http://schemas.microsoft.com/office/drawing/2014/main" id="{4693E75A-60E0-40B2-9669-91A8786D4397}"/>
              </a:ext>
            </a:extLst>
          </p:cNvPr>
          <p:cNvGrpSpPr/>
          <p:nvPr/>
        </p:nvGrpSpPr>
        <p:grpSpPr>
          <a:xfrm rot="900294">
            <a:off x="2626311" y="2925106"/>
            <a:ext cx="616256" cy="678854"/>
            <a:chOff x="6825210" y="3698472"/>
            <a:chExt cx="735330" cy="810025"/>
          </a:xfrm>
        </p:grpSpPr>
        <p:sp>
          <p:nvSpPr>
            <p:cNvPr id="382" name="フリーフォーム 461">
              <a:extLst>
                <a:ext uri="{FF2B5EF4-FFF2-40B4-BE49-F238E27FC236}">
                  <a16:creationId xmlns:a16="http://schemas.microsoft.com/office/drawing/2014/main" id="{CBA242A9-D833-4531-9FCE-9D58C5FE8B0B}"/>
                </a:ext>
              </a:extLst>
            </p:cNvPr>
            <p:cNvSpPr/>
            <p:nvPr/>
          </p:nvSpPr>
          <p:spPr>
            <a:xfrm>
              <a:off x="6825210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83" name="テキスト ボックス 382">
              <a:extLst>
                <a:ext uri="{FF2B5EF4-FFF2-40B4-BE49-F238E27FC236}">
                  <a16:creationId xmlns:a16="http://schemas.microsoft.com/office/drawing/2014/main" id="{9D20BB96-457E-4628-A007-F812676CF392}"/>
                </a:ext>
              </a:extLst>
            </p:cNvPr>
            <p:cNvSpPr txBox="1"/>
            <p:nvPr/>
          </p:nvSpPr>
          <p:spPr>
            <a:xfrm rot="5400000">
              <a:off x="6922601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歩兵</a:t>
              </a:r>
            </a:p>
          </p:txBody>
        </p:sp>
      </p:grpSp>
      <p:grpSp>
        <p:nvGrpSpPr>
          <p:cNvPr id="352" name="グループ化 351">
            <a:extLst>
              <a:ext uri="{FF2B5EF4-FFF2-40B4-BE49-F238E27FC236}">
                <a16:creationId xmlns:a16="http://schemas.microsoft.com/office/drawing/2014/main" id="{639F3690-FBF2-46F7-8A0C-90AB657302C5}"/>
              </a:ext>
            </a:extLst>
          </p:cNvPr>
          <p:cNvGrpSpPr/>
          <p:nvPr/>
        </p:nvGrpSpPr>
        <p:grpSpPr>
          <a:xfrm rot="900294">
            <a:off x="3431768" y="3134091"/>
            <a:ext cx="616256" cy="678854"/>
            <a:chOff x="6825210" y="3698472"/>
            <a:chExt cx="735330" cy="810025"/>
          </a:xfrm>
        </p:grpSpPr>
        <p:sp>
          <p:nvSpPr>
            <p:cNvPr id="380" name="フリーフォーム 464">
              <a:extLst>
                <a:ext uri="{FF2B5EF4-FFF2-40B4-BE49-F238E27FC236}">
                  <a16:creationId xmlns:a16="http://schemas.microsoft.com/office/drawing/2014/main" id="{AB34D1B1-3020-48E8-ACF0-CF9E9091965A}"/>
                </a:ext>
              </a:extLst>
            </p:cNvPr>
            <p:cNvSpPr/>
            <p:nvPr/>
          </p:nvSpPr>
          <p:spPr>
            <a:xfrm>
              <a:off x="6825210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81" name="テキスト ボックス 380">
              <a:extLst>
                <a:ext uri="{FF2B5EF4-FFF2-40B4-BE49-F238E27FC236}">
                  <a16:creationId xmlns:a16="http://schemas.microsoft.com/office/drawing/2014/main" id="{F81B0BC6-E080-4F86-B61F-546605402429}"/>
                </a:ext>
              </a:extLst>
            </p:cNvPr>
            <p:cNvSpPr txBox="1"/>
            <p:nvPr/>
          </p:nvSpPr>
          <p:spPr>
            <a:xfrm rot="5400000">
              <a:off x="6922601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歩兵</a:t>
              </a:r>
            </a:p>
          </p:txBody>
        </p:sp>
      </p:grpSp>
      <p:grpSp>
        <p:nvGrpSpPr>
          <p:cNvPr id="353" name="グループ化 352">
            <a:extLst>
              <a:ext uri="{FF2B5EF4-FFF2-40B4-BE49-F238E27FC236}">
                <a16:creationId xmlns:a16="http://schemas.microsoft.com/office/drawing/2014/main" id="{787048C5-26A6-4A09-BEC1-2193264AAC44}"/>
              </a:ext>
            </a:extLst>
          </p:cNvPr>
          <p:cNvGrpSpPr/>
          <p:nvPr/>
        </p:nvGrpSpPr>
        <p:grpSpPr>
          <a:xfrm rot="900294">
            <a:off x="4641895" y="4446142"/>
            <a:ext cx="616256" cy="678854"/>
            <a:chOff x="6825210" y="3698472"/>
            <a:chExt cx="735330" cy="810025"/>
          </a:xfrm>
        </p:grpSpPr>
        <p:sp>
          <p:nvSpPr>
            <p:cNvPr id="378" name="フリーフォーム 470">
              <a:extLst>
                <a:ext uri="{FF2B5EF4-FFF2-40B4-BE49-F238E27FC236}">
                  <a16:creationId xmlns:a16="http://schemas.microsoft.com/office/drawing/2014/main" id="{3C275252-78B7-47D3-83B1-F3308F38B42F}"/>
                </a:ext>
              </a:extLst>
            </p:cNvPr>
            <p:cNvSpPr/>
            <p:nvPr/>
          </p:nvSpPr>
          <p:spPr>
            <a:xfrm>
              <a:off x="6825210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79" name="テキスト ボックス 378">
              <a:extLst>
                <a:ext uri="{FF2B5EF4-FFF2-40B4-BE49-F238E27FC236}">
                  <a16:creationId xmlns:a16="http://schemas.microsoft.com/office/drawing/2014/main" id="{7E1403B6-187E-4066-B9C3-B90EE6FCD72A}"/>
                </a:ext>
              </a:extLst>
            </p:cNvPr>
            <p:cNvSpPr txBox="1"/>
            <p:nvPr/>
          </p:nvSpPr>
          <p:spPr>
            <a:xfrm rot="5400000">
              <a:off x="6922601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歩兵</a:t>
              </a:r>
            </a:p>
          </p:txBody>
        </p:sp>
      </p:grp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546DB792-B4BD-4052-8EC7-F9E3BAA45BF8}"/>
              </a:ext>
            </a:extLst>
          </p:cNvPr>
          <p:cNvGrpSpPr/>
          <p:nvPr/>
        </p:nvGrpSpPr>
        <p:grpSpPr>
          <a:xfrm rot="900294">
            <a:off x="5692797" y="3739431"/>
            <a:ext cx="616256" cy="678854"/>
            <a:chOff x="6825210" y="3698472"/>
            <a:chExt cx="735330" cy="810025"/>
          </a:xfrm>
        </p:grpSpPr>
        <p:sp>
          <p:nvSpPr>
            <p:cNvPr id="376" name="フリーフォーム 473">
              <a:extLst>
                <a:ext uri="{FF2B5EF4-FFF2-40B4-BE49-F238E27FC236}">
                  <a16:creationId xmlns:a16="http://schemas.microsoft.com/office/drawing/2014/main" id="{58A05A63-6F7E-4AA6-B89E-BA049862948D}"/>
                </a:ext>
              </a:extLst>
            </p:cNvPr>
            <p:cNvSpPr/>
            <p:nvPr/>
          </p:nvSpPr>
          <p:spPr>
            <a:xfrm>
              <a:off x="6825210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77" name="テキスト ボックス 376">
              <a:extLst>
                <a:ext uri="{FF2B5EF4-FFF2-40B4-BE49-F238E27FC236}">
                  <a16:creationId xmlns:a16="http://schemas.microsoft.com/office/drawing/2014/main" id="{383C88F7-E004-4CD6-A9AB-9D7446CE30DA}"/>
                </a:ext>
              </a:extLst>
            </p:cNvPr>
            <p:cNvSpPr txBox="1"/>
            <p:nvPr/>
          </p:nvSpPr>
          <p:spPr>
            <a:xfrm rot="5400000">
              <a:off x="6922601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歩兵</a:t>
              </a:r>
            </a:p>
          </p:txBody>
        </p:sp>
      </p:grpSp>
      <p:grpSp>
        <p:nvGrpSpPr>
          <p:cNvPr id="356" name="グループ化 355">
            <a:extLst>
              <a:ext uri="{FF2B5EF4-FFF2-40B4-BE49-F238E27FC236}">
                <a16:creationId xmlns:a16="http://schemas.microsoft.com/office/drawing/2014/main" id="{3C05043A-2D9E-4E0C-84B1-E6A3C5BFD0D7}"/>
              </a:ext>
            </a:extLst>
          </p:cNvPr>
          <p:cNvGrpSpPr/>
          <p:nvPr/>
        </p:nvGrpSpPr>
        <p:grpSpPr>
          <a:xfrm rot="900294">
            <a:off x="728732" y="4255093"/>
            <a:ext cx="616256" cy="678854"/>
            <a:chOff x="5889104" y="3698472"/>
            <a:chExt cx="735330" cy="810025"/>
          </a:xfrm>
        </p:grpSpPr>
        <p:sp>
          <p:nvSpPr>
            <p:cNvPr id="372" name="フリーフォーム 488">
              <a:extLst>
                <a:ext uri="{FF2B5EF4-FFF2-40B4-BE49-F238E27FC236}">
                  <a16:creationId xmlns:a16="http://schemas.microsoft.com/office/drawing/2014/main" id="{8C9CF806-F48A-493F-9755-D16DEB67CE01}"/>
                </a:ext>
              </a:extLst>
            </p:cNvPr>
            <p:cNvSpPr/>
            <p:nvPr/>
          </p:nvSpPr>
          <p:spPr>
            <a:xfrm>
              <a:off x="5889104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73" name="テキスト ボックス 372">
              <a:extLst>
                <a:ext uri="{FF2B5EF4-FFF2-40B4-BE49-F238E27FC236}">
                  <a16:creationId xmlns:a16="http://schemas.microsoft.com/office/drawing/2014/main" id="{7405025A-207F-4E53-97DF-DF0CD4B1C1BC}"/>
                </a:ext>
              </a:extLst>
            </p:cNvPr>
            <p:cNvSpPr txBox="1"/>
            <p:nvPr/>
          </p:nvSpPr>
          <p:spPr>
            <a:xfrm rot="5400000">
              <a:off x="5986497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香車</a:t>
              </a:r>
            </a:p>
          </p:txBody>
        </p:sp>
      </p:grpSp>
      <p:grpSp>
        <p:nvGrpSpPr>
          <p:cNvPr id="358" name="グループ化 357">
            <a:extLst>
              <a:ext uri="{FF2B5EF4-FFF2-40B4-BE49-F238E27FC236}">
                <a16:creationId xmlns:a16="http://schemas.microsoft.com/office/drawing/2014/main" id="{BDDD104F-A3A1-47AD-AF22-C3DD879B8B96}"/>
              </a:ext>
            </a:extLst>
          </p:cNvPr>
          <p:cNvGrpSpPr/>
          <p:nvPr/>
        </p:nvGrpSpPr>
        <p:grpSpPr>
          <a:xfrm rot="900294">
            <a:off x="3158176" y="4047345"/>
            <a:ext cx="616256" cy="678854"/>
            <a:chOff x="3296816" y="2636912"/>
            <a:chExt cx="735330" cy="810025"/>
          </a:xfrm>
        </p:grpSpPr>
        <p:sp>
          <p:nvSpPr>
            <p:cNvPr id="368" name="フリーフォーム 494">
              <a:extLst>
                <a:ext uri="{FF2B5EF4-FFF2-40B4-BE49-F238E27FC236}">
                  <a16:creationId xmlns:a16="http://schemas.microsoft.com/office/drawing/2014/main" id="{454D0C63-C26C-4A9C-AB3F-C27F45B95710}"/>
                </a:ext>
              </a:extLst>
            </p:cNvPr>
            <p:cNvSpPr/>
            <p:nvPr/>
          </p:nvSpPr>
          <p:spPr>
            <a:xfrm rot="10800000">
              <a:off x="3296816" y="263691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69" name="テキスト ボックス 368">
              <a:extLst>
                <a:ext uri="{FF2B5EF4-FFF2-40B4-BE49-F238E27FC236}">
                  <a16:creationId xmlns:a16="http://schemas.microsoft.com/office/drawing/2014/main" id="{2CEB100B-ECCA-4AD8-B537-0B81E7F613A0}"/>
                </a:ext>
              </a:extLst>
            </p:cNvPr>
            <p:cNvSpPr txBox="1"/>
            <p:nvPr/>
          </p:nvSpPr>
          <p:spPr>
            <a:xfrm rot="16200000">
              <a:off x="3394209" y="2742893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金将</a:t>
              </a:r>
            </a:p>
          </p:txBody>
        </p:sp>
      </p:grpSp>
      <p:sp>
        <p:nvSpPr>
          <p:cNvPr id="417" name="テキスト ボックス 416">
            <a:extLst>
              <a:ext uri="{FF2B5EF4-FFF2-40B4-BE49-F238E27FC236}">
                <a16:creationId xmlns:a16="http://schemas.microsoft.com/office/drawing/2014/main" id="{72CAC200-C1A6-4CDB-8657-8B3CB39C97FC}"/>
              </a:ext>
            </a:extLst>
          </p:cNvPr>
          <p:cNvSpPr txBox="1"/>
          <p:nvPr/>
        </p:nvSpPr>
        <p:spPr>
          <a:xfrm>
            <a:off x="272206" y="1069169"/>
            <a:ext cx="6297732" cy="1451090"/>
          </a:xfrm>
          <a:prstGeom prst="rect">
            <a:avLst/>
          </a:prstGeom>
          <a:noFill/>
        </p:spPr>
        <p:txBody>
          <a:bodyPr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defRPr b="1">
                <a:gradFill>
                  <a:gsLst>
                    <a:gs pos="0">
                      <a:srgbClr val="663300"/>
                    </a:gs>
                    <a:gs pos="100000">
                      <a:srgbClr val="993300"/>
                    </a:gs>
                  </a:gsLst>
                  <a:lin ang="5400000" scaled="1"/>
                </a:gradFill>
                <a:latin typeface="+mj-ea"/>
                <a:ea typeface="+mj-ea"/>
              </a:defRPr>
            </a:lvl1pPr>
          </a:lstStyle>
          <a:p>
            <a:r>
              <a:rPr lang="ja-JP" altLang="en-US" dirty="0"/>
              <a:t>将棋教室</a:t>
            </a:r>
          </a:p>
        </p:txBody>
      </p:sp>
      <p:grpSp>
        <p:nvGrpSpPr>
          <p:cNvPr id="569" name="グループ化 568">
            <a:extLst>
              <a:ext uri="{FF2B5EF4-FFF2-40B4-BE49-F238E27FC236}">
                <a16:creationId xmlns:a16="http://schemas.microsoft.com/office/drawing/2014/main" id="{0D40EDFA-48D9-4FEE-84CB-1FB9E6F14680}"/>
              </a:ext>
            </a:extLst>
          </p:cNvPr>
          <p:cNvGrpSpPr/>
          <p:nvPr/>
        </p:nvGrpSpPr>
        <p:grpSpPr>
          <a:xfrm rot="21239742">
            <a:off x="4336891" y="2695314"/>
            <a:ext cx="2227949" cy="639012"/>
            <a:chOff x="4277338" y="2748429"/>
            <a:chExt cx="2227949" cy="639012"/>
          </a:xfrm>
        </p:grpSpPr>
        <p:sp>
          <p:nvSpPr>
            <p:cNvPr id="568" name="正方形/長方形 567">
              <a:extLst>
                <a:ext uri="{FF2B5EF4-FFF2-40B4-BE49-F238E27FC236}">
                  <a16:creationId xmlns:a16="http://schemas.microsoft.com/office/drawing/2014/main" id="{FAA2D764-ACD8-4292-9B5E-E9BF7AB8E665}"/>
                </a:ext>
              </a:extLst>
            </p:cNvPr>
            <p:cNvSpPr/>
            <p:nvPr/>
          </p:nvSpPr>
          <p:spPr bwMode="auto">
            <a:xfrm>
              <a:off x="4277338" y="2748429"/>
              <a:ext cx="2227949" cy="639012"/>
            </a:xfrm>
            <a:prstGeom prst="rect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7" name="テキスト ボックス 566">
              <a:extLst>
                <a:ext uri="{FF2B5EF4-FFF2-40B4-BE49-F238E27FC236}">
                  <a16:creationId xmlns:a16="http://schemas.microsoft.com/office/drawing/2014/main" id="{4164C94E-63B9-4F11-A79A-8CFE3F58D0B5}"/>
                </a:ext>
              </a:extLst>
            </p:cNvPr>
            <p:cNvSpPr txBox="1"/>
            <p:nvPr/>
          </p:nvSpPr>
          <p:spPr>
            <a:xfrm>
              <a:off x="4394200" y="2832099"/>
              <a:ext cx="1981199" cy="452699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dirty="0">
                  <a:solidFill>
                    <a:schemeClr val="bg1"/>
                  </a:solidFill>
                  <a:latin typeface="+mj-ea"/>
                  <a:ea typeface="+mj-ea"/>
                </a:rPr>
                <a:t>生徒募集中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四角形: 角を丸くする 3">
            <a:extLst>
              <a:ext uri="{FF2B5EF4-FFF2-40B4-BE49-F238E27FC236}">
                <a16:creationId xmlns:a16="http://schemas.microsoft.com/office/drawing/2014/main" id="{40BA4273-9B34-4D28-870B-D9FEC238D885}"/>
              </a:ext>
            </a:extLst>
          </p:cNvPr>
          <p:cNvSpPr/>
          <p:nvPr/>
        </p:nvSpPr>
        <p:spPr bwMode="auto">
          <a:xfrm>
            <a:off x="266699" y="7529395"/>
            <a:ext cx="6324600" cy="654599"/>
          </a:xfrm>
          <a:prstGeom prst="roundRect">
            <a:avLst/>
          </a:prstGeom>
          <a:solidFill>
            <a:srgbClr val="CCECFF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293797F7-1D21-4268-8A04-E4AE3DCFDC29}"/>
              </a:ext>
            </a:extLst>
          </p:cNvPr>
          <p:cNvSpPr/>
          <p:nvPr/>
        </p:nvSpPr>
        <p:spPr bwMode="auto">
          <a:xfrm>
            <a:off x="139656" y="145984"/>
            <a:ext cx="6578687" cy="4934015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>
                <a:lumMod val="75000"/>
              </a:schemeClr>
            </a:solidFill>
            <a:prstDash val="dash"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教室の指導風景や生徒などの</a:t>
            </a:r>
            <a:endParaRPr kumimoji="1" lang="en-US" altLang="ja-JP" dirty="0">
              <a:solidFill>
                <a:schemeClr val="tx1">
                  <a:lumMod val="50000"/>
                  <a:lumOff val="50000"/>
                </a:schemeClr>
              </a:solidFill>
              <a:latin typeface="+mj-ea"/>
              <a:ea typeface="+mj-ea"/>
            </a:endParaRPr>
          </a:p>
          <a:p>
            <a:pPr algn="ctr"/>
            <a:r>
              <a:rPr kumimoji="1" lang="ja-JP" altLang="en-US" dirty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デジカメ写真スペース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2E63516D-512A-4DE6-AA03-5BF9C5531320}"/>
              </a:ext>
            </a:extLst>
          </p:cNvPr>
          <p:cNvSpPr txBox="1"/>
          <p:nvPr/>
        </p:nvSpPr>
        <p:spPr>
          <a:xfrm>
            <a:off x="266701" y="5749720"/>
            <a:ext cx="6324598" cy="1223884"/>
          </a:xfrm>
          <a:prstGeom prst="rect">
            <a:avLst/>
          </a:prstGeom>
          <a:noFill/>
        </p:spPr>
        <p:txBody>
          <a:bodyPr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defRPr b="1">
                <a:gradFill>
                  <a:gsLst>
                    <a:gs pos="0">
                      <a:srgbClr val="663300"/>
                    </a:gs>
                    <a:gs pos="100000">
                      <a:srgbClr val="993300"/>
                    </a:gs>
                  </a:gsLst>
                  <a:lin ang="5400000" scaled="1"/>
                </a:gradFill>
                <a:latin typeface="+mj-ea"/>
                <a:ea typeface="+mj-ea"/>
              </a:defRPr>
            </a:lvl1pPr>
          </a:lstStyle>
          <a:p>
            <a:r>
              <a:rPr lang="ja-JP" altLang="en-US" dirty="0"/>
              <a:t>将棋教室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163EE398-ED6B-42E8-B045-17D6CE8D7A9A}"/>
              </a:ext>
            </a:extLst>
          </p:cNvPr>
          <p:cNvSpPr txBox="1"/>
          <p:nvPr/>
        </p:nvSpPr>
        <p:spPr>
          <a:xfrm>
            <a:off x="266699" y="5239651"/>
            <a:ext cx="6324600" cy="44038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最初の一手目から指導します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2799A7A2-A9A2-4FDE-97DA-1A90F84E9028}"/>
              </a:ext>
            </a:extLst>
          </p:cNvPr>
          <p:cNvSpPr txBox="1"/>
          <p:nvPr/>
        </p:nvSpPr>
        <p:spPr>
          <a:xfrm>
            <a:off x="4790125" y="9136047"/>
            <a:ext cx="1861407" cy="3577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400" dirty="0">
                <a:latin typeface="+mj-ea"/>
                <a:ea typeface="+mj-ea"/>
              </a:rPr>
              <a:t>担当 田中または山田</a:t>
            </a:r>
            <a:endParaRPr kumimoji="1" lang="ja-JP" altLang="en-US" sz="1400" dirty="0">
              <a:latin typeface="+mj-ea"/>
              <a:ea typeface="+mj-ea"/>
            </a:endParaRP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495A9F30-B41F-4B7F-938E-38138F18B9DB}"/>
              </a:ext>
            </a:extLst>
          </p:cNvPr>
          <p:cNvSpPr txBox="1"/>
          <p:nvPr/>
        </p:nvSpPr>
        <p:spPr>
          <a:xfrm>
            <a:off x="3833773" y="8739785"/>
            <a:ext cx="28177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>
                <a:solidFill>
                  <a:srgbClr val="FF0000"/>
                </a:solidFill>
                <a:latin typeface="Impact" panose="020B0806030902050204" pitchFamily="34" charset="0"/>
              </a:rPr>
              <a:t>Tel.000-000-0000</a:t>
            </a:r>
            <a:endParaRPr kumimoji="1" lang="ja-JP" altLang="en-US" sz="2800" dirty="0">
              <a:solidFill>
                <a:srgbClr val="FF0000"/>
              </a:solidFill>
              <a:latin typeface="Impact" panose="020B0806030902050204" pitchFamily="34" charset="0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186CC920-CBDB-4454-99A6-0166CBEED95E}"/>
              </a:ext>
            </a:extLst>
          </p:cNvPr>
          <p:cNvSpPr txBox="1"/>
          <p:nvPr/>
        </p:nvSpPr>
        <p:spPr>
          <a:xfrm>
            <a:off x="233645" y="8771876"/>
            <a:ext cx="26981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defRPr sz="2800" b="1">
                <a:solidFill>
                  <a:srgbClr val="FF0000"/>
                </a:solidFill>
              </a:defRPr>
            </a:lvl1pPr>
          </a:lstStyle>
          <a:p>
            <a:r>
              <a:rPr lang="ja-JP" altLang="en-US" dirty="0">
                <a:solidFill>
                  <a:schemeClr val="tx1"/>
                </a:solidFill>
                <a:latin typeface="+mj-ea"/>
                <a:ea typeface="+mj-ea"/>
              </a:rPr>
              <a:t>〇〇〇将棋教室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F85AB582-476F-4567-8E95-8A64FD65AA13}"/>
              </a:ext>
            </a:extLst>
          </p:cNvPr>
          <p:cNvSpPr txBox="1"/>
          <p:nvPr/>
        </p:nvSpPr>
        <p:spPr>
          <a:xfrm>
            <a:off x="258435" y="9083204"/>
            <a:ext cx="6248827" cy="6944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600" dirty="0">
                <a:latin typeface="+mj-ea"/>
                <a:ea typeface="+mj-ea"/>
              </a:rPr>
              <a:t>〒</a:t>
            </a:r>
            <a:r>
              <a:rPr lang="en-US" altLang="ja-JP" sz="1600" dirty="0">
                <a:latin typeface="+mj-ea"/>
                <a:ea typeface="+mj-ea"/>
              </a:rPr>
              <a:t>000-0000 </a:t>
            </a:r>
            <a:r>
              <a:rPr lang="ja-JP" altLang="en-US" sz="1600" dirty="0">
                <a:latin typeface="+mj-ea"/>
                <a:ea typeface="+mj-ea"/>
              </a:rPr>
              <a:t>〇〇〇市〇〇〇町</a:t>
            </a:r>
            <a:r>
              <a:rPr lang="en-US" altLang="ja-JP" sz="1600" dirty="0">
                <a:latin typeface="+mj-ea"/>
                <a:ea typeface="+mj-ea"/>
              </a:rPr>
              <a:t>00-00-00</a:t>
            </a:r>
            <a:endParaRPr lang="ja-JP" altLang="en-US" sz="1600" dirty="0">
              <a:latin typeface="+mj-ea"/>
              <a:ea typeface="+mj-ea"/>
            </a:endParaRPr>
          </a:p>
          <a:p>
            <a:pPr>
              <a:lnSpc>
                <a:spcPct val="150000"/>
              </a:lnSpc>
            </a:pPr>
            <a:r>
              <a:rPr lang="ja-JP" altLang="en-US" sz="1100" dirty="0">
                <a:latin typeface="+mj-ea"/>
                <a:ea typeface="+mj-ea"/>
              </a:rPr>
              <a:t>ホームページ：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http://wwww.</a:t>
            </a:r>
            <a:r>
              <a:rPr lang="ja-JP" altLang="en-US" sz="1100" dirty="0">
                <a:latin typeface="+mj-ea"/>
                <a:ea typeface="+mj-ea"/>
                <a:hlinkClick r:id="rId2"/>
              </a:rPr>
              <a:t>〇〇〇〇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.ne.jp</a:t>
            </a:r>
            <a:r>
              <a:rPr lang="ja-JP" altLang="en-US" sz="1100" dirty="0">
                <a:latin typeface="+mj-ea"/>
                <a:ea typeface="+mj-ea"/>
              </a:rPr>
              <a:t>　メールアドレス：</a:t>
            </a:r>
            <a:r>
              <a:rPr lang="en-US" altLang="ja-JP" sz="1100" dirty="0" err="1">
                <a:latin typeface="+mj-ea"/>
                <a:ea typeface="+mj-ea"/>
              </a:rPr>
              <a:t>syougi_info</a:t>
            </a:r>
            <a:r>
              <a:rPr lang="en-US" altLang="ja-JP" sz="1100" dirty="0">
                <a:latin typeface="+mj-ea"/>
                <a:ea typeface="+mj-ea"/>
              </a:rPr>
              <a:t>@</a:t>
            </a:r>
            <a:r>
              <a:rPr lang="ja-JP" altLang="en-US" sz="1100" dirty="0">
                <a:latin typeface="+mj-ea"/>
                <a:ea typeface="+mj-ea"/>
              </a:rPr>
              <a:t>〇〇〇〇</a:t>
            </a:r>
            <a:r>
              <a:rPr lang="en-US" altLang="ja-JP" sz="1100" dirty="0">
                <a:latin typeface="+mj-ea"/>
                <a:ea typeface="+mj-ea"/>
              </a:rPr>
              <a:t>.ne.jp</a:t>
            </a:r>
            <a:endParaRPr lang="ja-JP" altLang="en-US" sz="1100" dirty="0">
              <a:latin typeface="+mj-ea"/>
              <a:ea typeface="+mj-ea"/>
            </a:endParaRP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751C7DB2-4215-4849-B6EC-61B5049A802E}"/>
              </a:ext>
            </a:extLst>
          </p:cNvPr>
          <p:cNvSpPr txBox="1"/>
          <p:nvPr/>
        </p:nvSpPr>
        <p:spPr>
          <a:xfrm>
            <a:off x="233645" y="8509033"/>
            <a:ext cx="23391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+mj-ea"/>
                <a:ea typeface="+mj-ea"/>
              </a:rPr>
              <a:t>お気軽にお問い合わせください</a:t>
            </a:r>
          </a:p>
        </p:txBody>
      </p:sp>
      <p:cxnSp>
        <p:nvCxnSpPr>
          <p:cNvPr id="27" name="直線コネクタ 26">
            <a:extLst>
              <a:ext uri="{FF2B5EF4-FFF2-40B4-BE49-F238E27FC236}">
                <a16:creationId xmlns:a16="http://schemas.microsoft.com/office/drawing/2014/main" id="{0553A35A-A9DE-4E92-AA7D-77B299F38F81}"/>
              </a:ext>
            </a:extLst>
          </p:cNvPr>
          <p:cNvCxnSpPr/>
          <p:nvPr/>
        </p:nvCxnSpPr>
        <p:spPr bwMode="auto">
          <a:xfrm>
            <a:off x="0" y="8280369"/>
            <a:ext cx="6858000" cy="0"/>
          </a:xfrm>
          <a:prstGeom prst="line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04B5AD13-13A7-4950-883A-A1257CBDFE8A}"/>
              </a:ext>
            </a:extLst>
          </p:cNvPr>
          <p:cNvSpPr txBox="1"/>
          <p:nvPr/>
        </p:nvSpPr>
        <p:spPr>
          <a:xfrm>
            <a:off x="382258" y="7529395"/>
            <a:ext cx="800219" cy="6322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lnSpc>
                <a:spcPts val="2160"/>
              </a:lnSpc>
              <a:defRPr>
                <a:latin typeface="+mj-ea"/>
                <a:ea typeface="+mj-ea"/>
              </a:defRPr>
            </a:lvl1pPr>
          </a:lstStyle>
          <a:p>
            <a:r>
              <a:rPr lang="ja-JP" altLang="en-US" sz="1200" b="1" dirty="0"/>
              <a:t>日　時：</a:t>
            </a:r>
            <a:endParaRPr lang="en-US" altLang="ja-JP" sz="1200" b="1" dirty="0"/>
          </a:p>
          <a:p>
            <a:r>
              <a:rPr lang="ja-JP" altLang="en-US" sz="1200" b="1" dirty="0"/>
              <a:t>場　所：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2F3E4D59-BCB6-44D4-A170-7DC0F94DD81F}"/>
              </a:ext>
            </a:extLst>
          </p:cNvPr>
          <p:cNvSpPr txBox="1"/>
          <p:nvPr/>
        </p:nvSpPr>
        <p:spPr>
          <a:xfrm>
            <a:off x="1051987" y="7529395"/>
            <a:ext cx="2185214" cy="6322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200" dirty="0">
                <a:latin typeface="+mj-ea"/>
                <a:ea typeface="+mj-ea"/>
              </a:rPr>
              <a:t>毎週土・日曜日　午前９時～</a:t>
            </a:r>
          </a:p>
          <a:p>
            <a:pPr>
              <a:lnSpc>
                <a:spcPts val="2160"/>
              </a:lnSpc>
            </a:pPr>
            <a:r>
              <a:rPr lang="ja-JP" altLang="en-US" sz="1200" dirty="0">
                <a:latin typeface="+mj-ea"/>
                <a:ea typeface="+mj-ea"/>
              </a:rPr>
              <a:t>〇〇市〇〇文化教室</a:t>
            </a:r>
            <a:endParaRPr kumimoji="1" lang="ja-JP" altLang="en-US" sz="1200" dirty="0">
              <a:latin typeface="+mj-ea"/>
              <a:ea typeface="+mj-ea"/>
            </a:endParaRP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20FAA0AB-A936-4254-8A41-200897F5D8D4}"/>
              </a:ext>
            </a:extLst>
          </p:cNvPr>
          <p:cNvSpPr txBox="1"/>
          <p:nvPr/>
        </p:nvSpPr>
        <p:spPr>
          <a:xfrm>
            <a:off x="3582468" y="7529395"/>
            <a:ext cx="800219" cy="6322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lnSpc>
                <a:spcPts val="2160"/>
              </a:lnSpc>
              <a:defRPr>
                <a:latin typeface="+mj-ea"/>
                <a:ea typeface="+mj-ea"/>
              </a:defRPr>
            </a:lvl1pPr>
          </a:lstStyle>
          <a:p>
            <a:r>
              <a:rPr lang="ja-JP" altLang="en-US" sz="1200" b="1" dirty="0"/>
              <a:t>対　象：</a:t>
            </a:r>
          </a:p>
          <a:p>
            <a:r>
              <a:rPr lang="ja-JP" altLang="en-US" sz="1200" b="1" dirty="0"/>
              <a:t>費　用：</a:t>
            </a: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EE6C6491-0A72-4A1E-A354-C72D67B40CD0}"/>
              </a:ext>
            </a:extLst>
          </p:cNvPr>
          <p:cNvSpPr txBox="1"/>
          <p:nvPr/>
        </p:nvSpPr>
        <p:spPr>
          <a:xfrm>
            <a:off x="4252197" y="7529395"/>
            <a:ext cx="1723549" cy="6322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200" dirty="0">
                <a:latin typeface="+mj-ea"/>
                <a:ea typeface="+mj-ea"/>
              </a:rPr>
              <a:t>小学生、中学生、一般</a:t>
            </a:r>
            <a:endParaRPr lang="en-US" altLang="ja-JP" sz="1200" dirty="0"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200" dirty="0">
                <a:latin typeface="+mj-ea"/>
                <a:ea typeface="+mj-ea"/>
              </a:rPr>
              <a:t>月会費</a:t>
            </a:r>
            <a:r>
              <a:rPr lang="en-US" altLang="ja-JP" sz="1200" dirty="0">
                <a:latin typeface="+mj-ea"/>
                <a:ea typeface="+mj-ea"/>
              </a:rPr>
              <a:t>3000</a:t>
            </a:r>
            <a:r>
              <a:rPr lang="ja-JP" altLang="en-US" sz="1200" dirty="0">
                <a:latin typeface="+mj-ea"/>
                <a:ea typeface="+mj-ea"/>
              </a:rPr>
              <a:t>円</a:t>
            </a:r>
            <a:endParaRPr kumimoji="1" lang="ja-JP" altLang="en-US" sz="1200" dirty="0">
              <a:latin typeface="+mj-ea"/>
              <a:ea typeface="+mj-ea"/>
            </a:endParaRP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6A4B4723-88FC-462F-88B1-016110D84E30}"/>
              </a:ext>
            </a:extLst>
          </p:cNvPr>
          <p:cNvSpPr txBox="1"/>
          <p:nvPr/>
        </p:nvSpPr>
        <p:spPr>
          <a:xfrm>
            <a:off x="266699" y="7092354"/>
            <a:ext cx="6324600" cy="29304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FF0000"/>
                </a:solidFill>
                <a:latin typeface="+mj-ea"/>
                <a:ea typeface="+mj-ea"/>
              </a:rPr>
              <a:t>随時体験教室実施中</a:t>
            </a:r>
            <a:r>
              <a:rPr lang="ja-JP" altLang="en-US" sz="3200" b="1" dirty="0">
                <a:latin typeface="+mj-ea"/>
                <a:ea typeface="+mj-ea"/>
              </a:rPr>
              <a:t>　お気軽にご参加下さい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245049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2349A738-E29E-4798-B2D8-A215F49D7519}"/>
              </a:ext>
            </a:extLst>
          </p:cNvPr>
          <p:cNvGrpSpPr/>
          <p:nvPr/>
        </p:nvGrpSpPr>
        <p:grpSpPr>
          <a:xfrm rot="20700000">
            <a:off x="4243889" y="6318550"/>
            <a:ext cx="2310430" cy="2310430"/>
            <a:chOff x="4824155" y="1802650"/>
            <a:chExt cx="1662090" cy="1662090"/>
          </a:xfrm>
        </p:grpSpPr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1453F0B0-BF2D-4B31-9B83-39EBD7246703}"/>
                </a:ext>
              </a:extLst>
            </p:cNvPr>
            <p:cNvSpPr/>
            <p:nvPr/>
          </p:nvSpPr>
          <p:spPr bwMode="auto">
            <a:xfrm>
              <a:off x="4824155" y="1802650"/>
              <a:ext cx="1662090" cy="1662090"/>
            </a:xfrm>
            <a:prstGeom prst="ellips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B9D490AA-4CD3-4231-9B28-14AC6DA747C1}"/>
                </a:ext>
              </a:extLst>
            </p:cNvPr>
            <p:cNvSpPr txBox="1"/>
            <p:nvPr/>
          </p:nvSpPr>
          <p:spPr>
            <a:xfrm>
              <a:off x="5105150" y="2128908"/>
              <a:ext cx="1092720" cy="1062929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  <a:cs typeface="+mn-cs"/>
                </a:rPr>
                <a:t>見学</a:t>
              </a:r>
              <a:endPara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endParaRP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b="1" dirty="0">
                  <a:solidFill>
                    <a:srgbClr val="FFFFFF"/>
                  </a:solidFill>
                  <a:latin typeface="メイリオ"/>
                  <a:ea typeface="メイリオ"/>
                </a:rPr>
                <a:t>歓迎</a:t>
              </a:r>
              <a:endPara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endParaRPr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B7FBC527-41A4-4AE2-AB52-F878FDF2D522}"/>
              </a:ext>
            </a:extLst>
          </p:cNvPr>
          <p:cNvSpPr txBox="1"/>
          <p:nvPr/>
        </p:nvSpPr>
        <p:spPr>
          <a:xfrm>
            <a:off x="266701" y="1204537"/>
            <a:ext cx="6324598" cy="29497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n w="190500">
                  <a:solidFill>
                    <a:schemeClr val="tx1"/>
                  </a:solidFill>
                </a:ln>
                <a:latin typeface="+mj-ea"/>
                <a:ea typeface="+mj-ea"/>
              </a:rPr>
              <a:t>将棋教室</a:t>
            </a:r>
            <a:endParaRPr kumimoji="1" lang="en-US" altLang="ja-JP" sz="3200" b="1" dirty="0">
              <a:ln w="190500">
                <a:solidFill>
                  <a:schemeClr val="tx1"/>
                </a:solidFill>
              </a:ln>
              <a:latin typeface="+mj-ea"/>
              <a:ea typeface="+mj-ea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23DDFEB8-0C83-4BDC-B354-3E7C3D4200E0}"/>
              </a:ext>
            </a:extLst>
          </p:cNvPr>
          <p:cNvSpPr txBox="1"/>
          <p:nvPr/>
        </p:nvSpPr>
        <p:spPr>
          <a:xfrm>
            <a:off x="383059" y="4436076"/>
            <a:ext cx="6091882" cy="136547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atin typeface="+mj-ea"/>
                <a:ea typeface="+mj-ea"/>
              </a:rPr>
              <a:t>生徒募集中</a:t>
            </a:r>
            <a:endParaRPr kumimoji="1" lang="en-US" altLang="ja-JP" sz="3200" b="1" dirty="0">
              <a:latin typeface="+mj-ea"/>
              <a:ea typeface="+mj-ea"/>
            </a:endParaRP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B62F7A56-AEA9-4B37-BE98-1772B42F095D}"/>
              </a:ext>
            </a:extLst>
          </p:cNvPr>
          <p:cNvSpPr txBox="1"/>
          <p:nvPr/>
        </p:nvSpPr>
        <p:spPr>
          <a:xfrm>
            <a:off x="266701" y="1204537"/>
            <a:ext cx="6324598" cy="29497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n w="635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将棋教室</a:t>
            </a:r>
            <a:endParaRPr kumimoji="1" lang="en-US" altLang="ja-JP" sz="3200" b="1" dirty="0">
              <a:ln w="63500">
                <a:solidFill>
                  <a:schemeClr val="bg1"/>
                </a:solidFill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2A3279DF-176E-458D-8DC9-AEBF222BB5D9}"/>
              </a:ext>
            </a:extLst>
          </p:cNvPr>
          <p:cNvSpPr txBox="1"/>
          <p:nvPr/>
        </p:nvSpPr>
        <p:spPr>
          <a:xfrm>
            <a:off x="266701" y="1204537"/>
            <a:ext cx="6324598" cy="29497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gradFill>
                  <a:gsLst>
                    <a:gs pos="0">
                      <a:srgbClr val="FFC000"/>
                    </a:gs>
                    <a:gs pos="100000">
                      <a:srgbClr val="C00000"/>
                    </a:gs>
                    <a:gs pos="50000">
                      <a:srgbClr val="FF0000"/>
                    </a:gs>
                  </a:gsLst>
                  <a:lin ang="5400000" scaled="1"/>
                </a:gradFill>
                <a:latin typeface="+mj-ea"/>
                <a:ea typeface="+mj-ea"/>
              </a:rPr>
              <a:t>将棋教室</a:t>
            </a:r>
            <a:endParaRPr kumimoji="1" lang="en-US" altLang="ja-JP" sz="3200" b="1" dirty="0">
              <a:gradFill>
                <a:gsLst>
                  <a:gs pos="0">
                    <a:srgbClr val="FFC000"/>
                  </a:gs>
                  <a:gs pos="100000">
                    <a:srgbClr val="C00000"/>
                  </a:gs>
                  <a:gs pos="50000">
                    <a:srgbClr val="FF0000"/>
                  </a:gs>
                </a:gsLst>
                <a:lin ang="5400000" scaled="1"/>
              </a:gradFill>
              <a:latin typeface="+mj-ea"/>
              <a:ea typeface="+mj-ea"/>
            </a:endParaRP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65CE2370-CDE4-4ED6-B3C0-99C217222308}"/>
              </a:ext>
            </a:extLst>
          </p:cNvPr>
          <p:cNvSpPr txBox="1"/>
          <p:nvPr/>
        </p:nvSpPr>
        <p:spPr>
          <a:xfrm>
            <a:off x="266699" y="423823"/>
            <a:ext cx="6324600" cy="44038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最初の一手目から指導します</a:t>
            </a: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BEE3F2D8-8538-41F0-9678-D40C91F1327E}"/>
              </a:ext>
            </a:extLst>
          </p:cNvPr>
          <p:cNvSpPr txBox="1"/>
          <p:nvPr/>
        </p:nvSpPr>
        <p:spPr>
          <a:xfrm>
            <a:off x="2204665" y="8995558"/>
            <a:ext cx="3625585" cy="48661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atin typeface="+mj-ea"/>
                <a:ea typeface="+mj-ea"/>
              </a:rPr>
              <a:t>中にお入り下さい</a:t>
            </a:r>
            <a:endParaRPr kumimoji="1" lang="en-US" altLang="ja-JP" sz="3200" b="1" dirty="0">
              <a:latin typeface="+mj-ea"/>
              <a:ea typeface="+mj-ea"/>
            </a:endParaRPr>
          </a:p>
        </p:txBody>
      </p:sp>
      <p:sp>
        <p:nvSpPr>
          <p:cNvPr id="5" name="矢印: 右 4">
            <a:extLst>
              <a:ext uri="{FF2B5EF4-FFF2-40B4-BE49-F238E27FC236}">
                <a16:creationId xmlns:a16="http://schemas.microsoft.com/office/drawing/2014/main" id="{2DAFC9DC-DEE0-40CF-9BA4-D11FC2DC0F58}"/>
              </a:ext>
            </a:extLst>
          </p:cNvPr>
          <p:cNvSpPr/>
          <p:nvPr/>
        </p:nvSpPr>
        <p:spPr bwMode="auto">
          <a:xfrm>
            <a:off x="6031228" y="8921367"/>
            <a:ext cx="558800" cy="635000"/>
          </a:xfrm>
          <a:prstGeom prst="rightArrow">
            <a:avLst/>
          </a:pr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90" name="グループ化 289">
            <a:extLst>
              <a:ext uri="{FF2B5EF4-FFF2-40B4-BE49-F238E27FC236}">
                <a16:creationId xmlns:a16="http://schemas.microsoft.com/office/drawing/2014/main" id="{C3FB7564-1321-45B5-B595-63604C01429B}"/>
              </a:ext>
            </a:extLst>
          </p:cNvPr>
          <p:cNvGrpSpPr/>
          <p:nvPr/>
        </p:nvGrpSpPr>
        <p:grpSpPr>
          <a:xfrm>
            <a:off x="1553744" y="7318746"/>
            <a:ext cx="1101655" cy="1213559"/>
            <a:chOff x="666750" y="3698472"/>
            <a:chExt cx="735330" cy="810025"/>
          </a:xfrm>
        </p:grpSpPr>
        <p:sp>
          <p:nvSpPr>
            <p:cNvPr id="297" name="フリーフォーム 374">
              <a:extLst>
                <a:ext uri="{FF2B5EF4-FFF2-40B4-BE49-F238E27FC236}">
                  <a16:creationId xmlns:a16="http://schemas.microsoft.com/office/drawing/2014/main" id="{E2591E62-36C1-4F96-948F-C40182B9129F}"/>
                </a:ext>
              </a:extLst>
            </p:cNvPr>
            <p:cNvSpPr/>
            <p:nvPr/>
          </p:nvSpPr>
          <p:spPr>
            <a:xfrm>
              <a:off x="666750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98" name="テキスト ボックス 297">
              <a:extLst>
                <a:ext uri="{FF2B5EF4-FFF2-40B4-BE49-F238E27FC236}">
                  <a16:creationId xmlns:a16="http://schemas.microsoft.com/office/drawing/2014/main" id="{5818EE37-E233-4A45-AF8E-F0C772433CA0}"/>
                </a:ext>
              </a:extLst>
            </p:cNvPr>
            <p:cNvSpPr txBox="1"/>
            <p:nvPr/>
          </p:nvSpPr>
          <p:spPr>
            <a:xfrm rot="5400000">
              <a:off x="764143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玉将</a:t>
              </a:r>
            </a:p>
          </p:txBody>
        </p:sp>
      </p:grpSp>
      <p:grpSp>
        <p:nvGrpSpPr>
          <p:cNvPr id="291" name="グループ化 290">
            <a:extLst>
              <a:ext uri="{FF2B5EF4-FFF2-40B4-BE49-F238E27FC236}">
                <a16:creationId xmlns:a16="http://schemas.microsoft.com/office/drawing/2014/main" id="{30A32B8C-A927-4D54-AC7E-C68CC0B13980}"/>
              </a:ext>
            </a:extLst>
          </p:cNvPr>
          <p:cNvGrpSpPr/>
          <p:nvPr/>
        </p:nvGrpSpPr>
        <p:grpSpPr>
          <a:xfrm rot="19800000">
            <a:off x="2471261" y="6173234"/>
            <a:ext cx="1101655" cy="1213559"/>
            <a:chOff x="1568624" y="3698472"/>
            <a:chExt cx="735330" cy="810025"/>
          </a:xfrm>
        </p:grpSpPr>
        <p:sp>
          <p:nvSpPr>
            <p:cNvPr id="295" name="フリーフォーム 380">
              <a:extLst>
                <a:ext uri="{FF2B5EF4-FFF2-40B4-BE49-F238E27FC236}">
                  <a16:creationId xmlns:a16="http://schemas.microsoft.com/office/drawing/2014/main" id="{5B803E5A-CF05-456D-BC67-7BB233075101}"/>
                </a:ext>
              </a:extLst>
            </p:cNvPr>
            <p:cNvSpPr/>
            <p:nvPr/>
          </p:nvSpPr>
          <p:spPr>
            <a:xfrm>
              <a:off x="1568624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96" name="テキスト ボックス 295">
              <a:extLst>
                <a:ext uri="{FF2B5EF4-FFF2-40B4-BE49-F238E27FC236}">
                  <a16:creationId xmlns:a16="http://schemas.microsoft.com/office/drawing/2014/main" id="{81DF3E88-BE46-4DB9-8C51-679B7920C677}"/>
                </a:ext>
              </a:extLst>
            </p:cNvPr>
            <p:cNvSpPr txBox="1"/>
            <p:nvPr/>
          </p:nvSpPr>
          <p:spPr>
            <a:xfrm rot="5400000">
              <a:off x="1666017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飛車</a:t>
              </a:r>
            </a:p>
          </p:txBody>
        </p:sp>
      </p:grpSp>
      <p:grpSp>
        <p:nvGrpSpPr>
          <p:cNvPr id="292" name="グループ化 291">
            <a:extLst>
              <a:ext uri="{FF2B5EF4-FFF2-40B4-BE49-F238E27FC236}">
                <a16:creationId xmlns:a16="http://schemas.microsoft.com/office/drawing/2014/main" id="{DD371BE6-91F4-49AF-85C8-32749158E31C}"/>
              </a:ext>
            </a:extLst>
          </p:cNvPr>
          <p:cNvGrpSpPr/>
          <p:nvPr/>
        </p:nvGrpSpPr>
        <p:grpSpPr>
          <a:xfrm rot="1800000">
            <a:off x="517583" y="6564357"/>
            <a:ext cx="1101655" cy="1213559"/>
            <a:chOff x="2432720" y="3698472"/>
            <a:chExt cx="735330" cy="810025"/>
          </a:xfrm>
        </p:grpSpPr>
        <p:sp>
          <p:nvSpPr>
            <p:cNvPr id="293" name="フリーフォーム 386">
              <a:extLst>
                <a:ext uri="{FF2B5EF4-FFF2-40B4-BE49-F238E27FC236}">
                  <a16:creationId xmlns:a16="http://schemas.microsoft.com/office/drawing/2014/main" id="{3EF7B1FE-E71A-4FAB-B8E0-9FE64BB76B1E}"/>
                </a:ext>
              </a:extLst>
            </p:cNvPr>
            <p:cNvSpPr/>
            <p:nvPr/>
          </p:nvSpPr>
          <p:spPr>
            <a:xfrm>
              <a:off x="2432720" y="3698472"/>
              <a:ext cx="735330" cy="810025"/>
            </a:xfrm>
            <a:custGeom>
              <a:avLst/>
              <a:gdLst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408524 w 2266950"/>
                <a:gd name="connsiteY12" fmla="*/ 52070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9683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277787 w 2266950"/>
                <a:gd name="connsiteY10" fmla="*/ 600919 h 2190750"/>
                <a:gd name="connsiteX11" fmla="*/ 311815 w 2266950"/>
                <a:gd name="connsiteY11" fmla="*/ 520700 h 2190750"/>
                <a:gd name="connsiteX12" fmla="*/ 1133475 w 2266950"/>
                <a:gd name="connsiteY12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152400 w 2266950"/>
                <a:gd name="connsiteY9" fmla="*/ 704662 h 2190750"/>
                <a:gd name="connsiteX10" fmla="*/ 311815 w 2266950"/>
                <a:gd name="connsiteY10" fmla="*/ 520700 h 2190750"/>
                <a:gd name="connsiteX11" fmla="*/ 1133475 w 2266950"/>
                <a:gd name="connsiteY11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277468 w 2266950"/>
                <a:gd name="connsiteY8" fmla="*/ 704662 h 2190750"/>
                <a:gd name="connsiteX9" fmla="*/ 311815 w 2266950"/>
                <a:gd name="connsiteY9" fmla="*/ 520700 h 2190750"/>
                <a:gd name="connsiteX10" fmla="*/ 1133475 w 2266950"/>
                <a:gd name="connsiteY10" fmla="*/ 0 h 2190750"/>
                <a:gd name="connsiteX0" fmla="*/ 1133475 w 2266950"/>
                <a:gd name="connsiteY0" fmla="*/ 0 h 2190750"/>
                <a:gd name="connsiteX1" fmla="*/ 1858427 w 2266950"/>
                <a:gd name="connsiteY1" fmla="*/ 520700 h 2190750"/>
                <a:gd name="connsiteX2" fmla="*/ 1955135 w 2266950"/>
                <a:gd name="connsiteY2" fmla="*/ 520700 h 2190750"/>
                <a:gd name="connsiteX3" fmla="*/ 1970113 w 2266950"/>
                <a:gd name="connsiteY3" fmla="*/ 600919 h 2190750"/>
                <a:gd name="connsiteX4" fmla="*/ 2114550 w 2266950"/>
                <a:gd name="connsiteY4" fmla="*/ 704662 h 2190750"/>
                <a:gd name="connsiteX5" fmla="*/ 1989483 w 2266950"/>
                <a:gd name="connsiteY5" fmla="*/ 704662 h 2190750"/>
                <a:gd name="connsiteX6" fmla="*/ 2266950 w 2266950"/>
                <a:gd name="connsiteY6" fmla="*/ 2190750 h 2190750"/>
                <a:gd name="connsiteX7" fmla="*/ 0 w 2266950"/>
                <a:gd name="connsiteY7" fmla="*/ 2190750 h 2190750"/>
                <a:gd name="connsiteX8" fmla="*/ 311815 w 2266950"/>
                <a:gd name="connsiteY8" fmla="*/ 520700 h 2190750"/>
                <a:gd name="connsiteX9" fmla="*/ 1133475 w 2266950"/>
                <a:gd name="connsiteY9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2114550 w 2266950"/>
                <a:gd name="connsiteY3" fmla="*/ 704662 h 2190750"/>
                <a:gd name="connsiteX4" fmla="*/ 1989483 w 2266950"/>
                <a:gd name="connsiteY4" fmla="*/ 704662 h 2190750"/>
                <a:gd name="connsiteX5" fmla="*/ 2266950 w 2266950"/>
                <a:gd name="connsiteY5" fmla="*/ 2190750 h 2190750"/>
                <a:gd name="connsiteX6" fmla="*/ 0 w 2266950"/>
                <a:gd name="connsiteY6" fmla="*/ 2190750 h 2190750"/>
                <a:gd name="connsiteX7" fmla="*/ 311815 w 2266950"/>
                <a:gd name="connsiteY7" fmla="*/ 520700 h 2190750"/>
                <a:gd name="connsiteX8" fmla="*/ 1133475 w 2266950"/>
                <a:gd name="connsiteY8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70113 w 2266950"/>
                <a:gd name="connsiteY2" fmla="*/ 600919 h 2190750"/>
                <a:gd name="connsiteX3" fmla="*/ 1989483 w 2266950"/>
                <a:gd name="connsiteY3" fmla="*/ 704662 h 2190750"/>
                <a:gd name="connsiteX4" fmla="*/ 2266950 w 2266950"/>
                <a:gd name="connsiteY4" fmla="*/ 2190750 h 2190750"/>
                <a:gd name="connsiteX5" fmla="*/ 0 w 2266950"/>
                <a:gd name="connsiteY5" fmla="*/ 2190750 h 2190750"/>
                <a:gd name="connsiteX6" fmla="*/ 311815 w 2266950"/>
                <a:gd name="connsiteY6" fmla="*/ 520700 h 2190750"/>
                <a:gd name="connsiteX7" fmla="*/ 1133475 w 2266950"/>
                <a:gd name="connsiteY7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1989483 w 2266950"/>
                <a:gd name="connsiteY2" fmla="*/ 704662 h 2190750"/>
                <a:gd name="connsiteX3" fmla="*/ 2266950 w 2266950"/>
                <a:gd name="connsiteY3" fmla="*/ 2190750 h 2190750"/>
                <a:gd name="connsiteX4" fmla="*/ 0 w 2266950"/>
                <a:gd name="connsiteY4" fmla="*/ 2190750 h 2190750"/>
                <a:gd name="connsiteX5" fmla="*/ 311815 w 2266950"/>
                <a:gd name="connsiteY5" fmla="*/ 520700 h 2190750"/>
                <a:gd name="connsiteX6" fmla="*/ 1133475 w 2266950"/>
                <a:gd name="connsiteY6" fmla="*/ 0 h 2190750"/>
                <a:gd name="connsiteX0" fmla="*/ 1133475 w 2266950"/>
                <a:gd name="connsiteY0" fmla="*/ 0 h 2190750"/>
                <a:gd name="connsiteX1" fmla="*/ 1955135 w 2266950"/>
                <a:gd name="connsiteY1" fmla="*/ 520700 h 2190750"/>
                <a:gd name="connsiteX2" fmla="*/ 2266950 w 2266950"/>
                <a:gd name="connsiteY2" fmla="*/ 2190750 h 2190750"/>
                <a:gd name="connsiteX3" fmla="*/ 0 w 2266950"/>
                <a:gd name="connsiteY3" fmla="*/ 2190750 h 2190750"/>
                <a:gd name="connsiteX4" fmla="*/ 311815 w 2266950"/>
                <a:gd name="connsiteY4" fmla="*/ 520700 h 2190750"/>
                <a:gd name="connsiteX5" fmla="*/ 1133475 w 2266950"/>
                <a:gd name="connsiteY5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6950" h="2190750">
                  <a:moveTo>
                    <a:pt x="1133475" y="0"/>
                  </a:moveTo>
                  <a:lnTo>
                    <a:pt x="1955135" y="520700"/>
                  </a:lnTo>
                  <a:lnTo>
                    <a:pt x="2266950" y="2190750"/>
                  </a:lnTo>
                  <a:lnTo>
                    <a:pt x="0" y="2190750"/>
                  </a:lnTo>
                  <a:lnTo>
                    <a:pt x="311815" y="520700"/>
                  </a:lnTo>
                  <a:lnTo>
                    <a:pt x="1133475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CC66"/>
                </a:gs>
                <a:gs pos="100000">
                  <a:srgbClr val="FFC000">
                    <a:lumMod val="40000"/>
                    <a:lumOff val="60000"/>
                  </a:srgbClr>
                </a:gs>
              </a:gsLst>
              <a:lin ang="18900000" scaled="1"/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>
              <a:outerShdw blurRad="50800" dist="38100" dir="2700000" algn="tl" rotWithShape="0">
                <a:prstClr val="black"/>
              </a:outerShdw>
            </a:effectLst>
          </p:spPr>
          <p:txBody>
            <a:bodyPr vert="eaVert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1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94" name="テキスト ボックス 293">
              <a:extLst>
                <a:ext uri="{FF2B5EF4-FFF2-40B4-BE49-F238E27FC236}">
                  <a16:creationId xmlns:a16="http://schemas.microsoft.com/office/drawing/2014/main" id="{F20158C7-4894-420B-8841-70198ED5CEE7}"/>
                </a:ext>
              </a:extLst>
            </p:cNvPr>
            <p:cNvSpPr txBox="1"/>
            <p:nvPr/>
          </p:nvSpPr>
          <p:spPr>
            <a:xfrm rot="5400000">
              <a:off x="2530113" y="3932971"/>
              <a:ext cx="540546" cy="492918"/>
            </a:xfrm>
            <a:prstGeom prst="rect">
              <a:avLst/>
            </a:prstGeom>
            <a:noFill/>
          </p:spPr>
          <p:txBody>
            <a:bodyPr vert="eaVert" wrap="none" rtlCol="0">
              <a:prstTxWarp prst="textFadeLeft">
                <a:avLst>
                  <a:gd name="adj" fmla="val 12367"/>
                </a:avLst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角行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4261127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275</Words>
  <Application>Microsoft Office PowerPoint</Application>
  <PresentationFormat>A4 210 x 297 mm</PresentationFormat>
  <Paragraphs>125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0" baseType="lpstr">
      <vt:lpstr>HGP明朝B</vt:lpstr>
      <vt:lpstr>メイリオ</vt:lpstr>
      <vt:lpstr>Arial</vt:lpstr>
      <vt:lpstr>Calibri</vt:lpstr>
      <vt:lpstr>Impact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pptxa85_将棋教室生徒募集の貼り紙テンプレート</dc:title>
  <dc:subject>pptxa85_将棋教室生徒募集の貼り紙テンプレート</dc:subject>
  <dc:creator>でじけろお</dc:creator>
  <cp:lastModifiedBy/>
  <cp:revision>1</cp:revision>
  <dcterms:created xsi:type="dcterms:W3CDTF">2014-01-30T05:12:09Z</dcterms:created>
  <dcterms:modified xsi:type="dcterms:W3CDTF">2019-07-10T12:56:06Z</dcterms:modified>
  <cp:category/>
  <cp:version>1</cp:version>
</cp:coreProperties>
</file>